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83" r:id="rId3"/>
    <p:sldId id="285" r:id="rId4"/>
    <p:sldId id="267" r:id="rId5"/>
    <p:sldId id="274" r:id="rId6"/>
    <p:sldId id="289" r:id="rId7"/>
    <p:sldId id="287" r:id="rId8"/>
    <p:sldId id="288" r:id="rId9"/>
    <p:sldId id="292" r:id="rId10"/>
    <p:sldId id="305" r:id="rId11"/>
    <p:sldId id="294" r:id="rId12"/>
    <p:sldId id="298" r:id="rId13"/>
    <p:sldId id="296" r:id="rId14"/>
    <p:sldId id="297" r:id="rId15"/>
    <p:sldId id="299" r:id="rId16"/>
    <p:sldId id="300" r:id="rId17"/>
    <p:sldId id="301" r:id="rId18"/>
    <p:sldId id="320" r:id="rId19"/>
    <p:sldId id="310" r:id="rId20"/>
    <p:sldId id="325" r:id="rId21"/>
    <p:sldId id="309" r:id="rId22"/>
    <p:sldId id="324" r:id="rId23"/>
    <p:sldId id="311" r:id="rId24"/>
    <p:sldId id="329" r:id="rId25"/>
    <p:sldId id="326" r:id="rId26"/>
    <p:sldId id="327" r:id="rId27"/>
    <p:sldId id="303" r:id="rId28"/>
    <p:sldId id="306" r:id="rId29"/>
    <p:sldId id="307" r:id="rId30"/>
    <p:sldId id="308" r:id="rId31"/>
    <p:sldId id="322" r:id="rId32"/>
    <p:sldId id="323" r:id="rId33"/>
    <p:sldId id="312" r:id="rId34"/>
    <p:sldId id="317" r:id="rId35"/>
    <p:sldId id="318" r:id="rId36"/>
    <p:sldId id="319" r:id="rId37"/>
    <p:sldId id="284" r:id="rId38"/>
  </p:sldIdLst>
  <p:sldSz cx="12192000" cy="6858000"/>
  <p:notesSz cx="6858000" cy="9144000"/>
  <p:embeddedFontLst>
    <p:embeddedFont>
      <p:font typeface="나눔고딕 ExtraBold" pitchFamily="50" charset="-127"/>
      <p:bold r:id="rId39"/>
    </p:embeddedFont>
    <p:embeddedFont>
      <p:font typeface="나눔스퀘어라운드 ExtraBold" pitchFamily="50" charset="-127"/>
      <p:bold r:id="rId40"/>
    </p:embeddedFont>
    <p:embeddedFont>
      <p:font typeface="맑은 고딕" pitchFamily="50" charset="-127"/>
      <p:regular r:id="rId41"/>
      <p:bold r:id="rId42"/>
    </p:embeddedFont>
    <p:embeddedFont>
      <p:font typeface="Calibri Light" pitchFamily="34" charset="0"/>
      <p:regular r:id="rId43"/>
      <p:italic r:id="rId44"/>
    </p:embeddedFont>
    <p:embeddedFont>
      <p:font typeface="나눔바른고딕 UltraLight" pitchFamily="2" charset="-127"/>
      <p:regular r:id="rId45"/>
    </p:embeddedFont>
    <p:embeddedFont>
      <p:font typeface="나눔스퀘어라운드 Regular" pitchFamily="50" charset="-127"/>
      <p:regular r:id="rId46"/>
    </p:embeddedFon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나눔바른고딕 Light" pitchFamily="50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1" userDrawn="1">
          <p15:clr>
            <a:srgbClr val="A4A3A4"/>
          </p15:clr>
        </p15:guide>
        <p15:guide id="4" pos="7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BCB"/>
    <a:srgbClr val="63C2E8"/>
    <a:srgbClr val="2A679A"/>
    <a:srgbClr val="358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>
        <p:scale>
          <a:sx n="70" d="100"/>
          <a:sy n="70" d="100"/>
        </p:scale>
        <p:origin x="-573" y="-210"/>
      </p:cViewPr>
      <p:guideLst>
        <p:guide orient="horz" pos="2160"/>
        <p:guide pos="3840"/>
        <p:guide pos="4629"/>
        <p:guide pos="74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85FB0-92CE-4B02-AFD7-F7BD47D0485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55DD6A-C035-4FDE-9B26-A11C3374DAF0}">
      <dgm:prSet phldrT="[텍스트]"/>
      <dgm:spPr/>
      <dgm:t>
        <a:bodyPr/>
        <a:lstStyle/>
        <a:p>
          <a:pPr latinLnBrk="1"/>
          <a:r>
            <a:rPr lang="en-US" altLang="ko-KR" dirty="0" smtClean="0"/>
            <a:t>coupon</a:t>
          </a:r>
          <a:endParaRPr lang="ko-KR" altLang="en-US" dirty="0"/>
        </a:p>
      </dgm:t>
    </dgm:pt>
    <dgm:pt modelId="{6A8DFDA0-596C-4C23-9906-3256BE3FC16D}" type="parTrans" cxnId="{5985796B-1E20-47A9-8279-232E3DA3D6CD}">
      <dgm:prSet/>
      <dgm:spPr/>
      <dgm:t>
        <a:bodyPr/>
        <a:lstStyle/>
        <a:p>
          <a:pPr latinLnBrk="1"/>
          <a:endParaRPr lang="ko-KR" altLang="en-US"/>
        </a:p>
      </dgm:t>
    </dgm:pt>
    <dgm:pt modelId="{3031C34E-F801-42C8-9057-3187D46A5113}" type="sibTrans" cxnId="{5985796B-1E20-47A9-8279-232E3DA3D6CD}">
      <dgm:prSet/>
      <dgm:spPr/>
      <dgm:t>
        <a:bodyPr/>
        <a:lstStyle/>
        <a:p>
          <a:pPr latinLnBrk="1"/>
          <a:endParaRPr lang="ko-KR" altLang="en-US"/>
        </a:p>
      </dgm:t>
    </dgm:pt>
    <dgm:pt modelId="{559D8FBF-B61A-4978-A200-C304A1D73F9D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c_idx</a:t>
          </a:r>
          <a:endParaRPr lang="ko-KR" altLang="en-US" dirty="0"/>
        </a:p>
      </dgm:t>
    </dgm:pt>
    <dgm:pt modelId="{780A967F-30C6-4557-90EE-90A8FD02686E}" type="parTrans" cxnId="{9253179B-0977-40EB-AF16-314023E7959E}">
      <dgm:prSet/>
      <dgm:spPr/>
      <dgm:t>
        <a:bodyPr/>
        <a:lstStyle/>
        <a:p>
          <a:pPr latinLnBrk="1"/>
          <a:endParaRPr lang="ko-KR" altLang="en-US"/>
        </a:p>
      </dgm:t>
    </dgm:pt>
    <dgm:pt modelId="{5ED1099D-FCD5-4656-9D0E-44AB4B482C12}" type="sibTrans" cxnId="{9253179B-0977-40EB-AF16-314023E7959E}">
      <dgm:prSet/>
      <dgm:spPr/>
      <dgm:t>
        <a:bodyPr/>
        <a:lstStyle/>
        <a:p>
          <a:pPr latinLnBrk="1"/>
          <a:endParaRPr lang="ko-KR" altLang="en-US"/>
        </a:p>
      </dgm:t>
    </dgm:pt>
    <dgm:pt modelId="{6324A008-869A-4E61-9EE1-877B3C850250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Coupon_name</a:t>
          </a:r>
          <a:endParaRPr lang="ko-KR" altLang="en-US" dirty="0"/>
        </a:p>
      </dgm:t>
    </dgm:pt>
    <dgm:pt modelId="{E1273893-7479-4339-9AF2-5184A3B25F0F}" type="parTrans" cxnId="{3F9E148D-A0C0-4CAF-B760-6F524819C27C}">
      <dgm:prSet/>
      <dgm:spPr/>
      <dgm:t>
        <a:bodyPr/>
        <a:lstStyle/>
        <a:p>
          <a:pPr latinLnBrk="1"/>
          <a:endParaRPr lang="ko-KR" altLang="en-US"/>
        </a:p>
      </dgm:t>
    </dgm:pt>
    <dgm:pt modelId="{B0D15A86-C392-4B7B-B1AD-F3995D09A510}" type="sibTrans" cxnId="{3F9E148D-A0C0-4CAF-B760-6F524819C27C}">
      <dgm:prSet/>
      <dgm:spPr/>
      <dgm:t>
        <a:bodyPr/>
        <a:lstStyle/>
        <a:p>
          <a:pPr latinLnBrk="1"/>
          <a:endParaRPr lang="ko-KR" altLang="en-US"/>
        </a:p>
      </dgm:t>
    </dgm:pt>
    <dgm:pt modelId="{74F972E6-3FD7-4F4E-82C2-EE601FECE884}">
      <dgm:prSet/>
      <dgm:spPr/>
      <dgm:t>
        <a:bodyPr/>
        <a:lstStyle/>
        <a:p>
          <a:pPr latinLnBrk="1"/>
          <a:r>
            <a:rPr lang="en-US" altLang="ko-KR" dirty="0" err="1" smtClean="0"/>
            <a:t>Userlist</a:t>
          </a:r>
          <a:endParaRPr lang="ko-KR" altLang="en-US" dirty="0"/>
        </a:p>
      </dgm:t>
    </dgm:pt>
    <dgm:pt modelId="{0B121F7E-5C61-4E98-8081-59EDE31C7FD2}" type="parTrans" cxnId="{B7B13378-5EDD-4492-9617-93D001D29B7E}">
      <dgm:prSet/>
      <dgm:spPr/>
      <dgm:t>
        <a:bodyPr/>
        <a:lstStyle/>
        <a:p>
          <a:pPr latinLnBrk="1"/>
          <a:endParaRPr lang="ko-KR" altLang="en-US"/>
        </a:p>
      </dgm:t>
    </dgm:pt>
    <dgm:pt modelId="{474CE623-2FF3-45B0-BE09-81FB7579E6A6}" type="sibTrans" cxnId="{B7B13378-5EDD-4492-9617-93D001D29B7E}">
      <dgm:prSet/>
      <dgm:spPr/>
      <dgm:t>
        <a:bodyPr/>
        <a:lstStyle/>
        <a:p>
          <a:pPr latinLnBrk="1"/>
          <a:endParaRPr lang="ko-KR" altLang="en-US"/>
        </a:p>
      </dgm:t>
    </dgm:pt>
    <dgm:pt modelId="{0A0565A8-22AB-49DC-AF43-C318FFE33F73}">
      <dgm:prSet/>
      <dgm:spPr/>
      <dgm:t>
        <a:bodyPr/>
        <a:lstStyle/>
        <a:p>
          <a:pPr latinLnBrk="1"/>
          <a:r>
            <a:rPr lang="en-US" altLang="ko-KR" dirty="0" err="1" smtClean="0"/>
            <a:t>sellboard</a:t>
          </a:r>
          <a:endParaRPr lang="ko-KR" altLang="en-US" dirty="0"/>
        </a:p>
      </dgm:t>
    </dgm:pt>
    <dgm:pt modelId="{19DCFA18-F443-451E-8DAF-3DEF8943F276}" type="parTrans" cxnId="{AB48A40C-AA58-4E58-A3AF-C1C0F6141A6F}">
      <dgm:prSet/>
      <dgm:spPr/>
      <dgm:t>
        <a:bodyPr/>
        <a:lstStyle/>
        <a:p>
          <a:pPr latinLnBrk="1"/>
          <a:endParaRPr lang="ko-KR" altLang="en-US"/>
        </a:p>
      </dgm:t>
    </dgm:pt>
    <dgm:pt modelId="{6C426CAB-7005-43B8-8FBF-99A038A02057}" type="sibTrans" cxnId="{AB48A40C-AA58-4E58-A3AF-C1C0F6141A6F}">
      <dgm:prSet/>
      <dgm:spPr/>
      <dgm:t>
        <a:bodyPr/>
        <a:lstStyle/>
        <a:p>
          <a:pPr latinLnBrk="1"/>
          <a:endParaRPr lang="ko-KR" altLang="en-US"/>
        </a:p>
      </dgm:t>
    </dgm:pt>
    <dgm:pt modelId="{C5812C07-FCDB-492A-8A2C-7D82E2B679E3}">
      <dgm:prSet/>
      <dgm:spPr/>
      <dgm:t>
        <a:bodyPr/>
        <a:lstStyle/>
        <a:p>
          <a:pPr latinLnBrk="1"/>
          <a:r>
            <a:rPr lang="en-US" altLang="ko-KR" dirty="0" err="1" smtClean="0"/>
            <a:t>like_item</a:t>
          </a:r>
          <a:endParaRPr lang="ko-KR" altLang="en-US" dirty="0"/>
        </a:p>
      </dgm:t>
    </dgm:pt>
    <dgm:pt modelId="{6134569D-C4D0-4C77-8BEB-C2E5B72ABF0B}" type="parTrans" cxnId="{E2691AE1-C3F2-498F-9FB3-41FD9307E700}">
      <dgm:prSet/>
      <dgm:spPr/>
      <dgm:t>
        <a:bodyPr/>
        <a:lstStyle/>
        <a:p>
          <a:pPr latinLnBrk="1"/>
          <a:endParaRPr lang="ko-KR" altLang="en-US"/>
        </a:p>
      </dgm:t>
    </dgm:pt>
    <dgm:pt modelId="{4307872A-F20A-41D8-A6DB-135A27876179}" type="sibTrans" cxnId="{E2691AE1-C3F2-498F-9FB3-41FD9307E700}">
      <dgm:prSet/>
      <dgm:spPr/>
      <dgm:t>
        <a:bodyPr/>
        <a:lstStyle/>
        <a:p>
          <a:pPr latinLnBrk="1"/>
          <a:endParaRPr lang="ko-KR" altLang="en-US"/>
        </a:p>
      </dgm:t>
    </dgm:pt>
    <dgm:pt modelId="{9023FD68-A789-431A-949E-381E36AB76CF}">
      <dgm:prSet/>
      <dgm:spPr/>
      <dgm:t>
        <a:bodyPr/>
        <a:lstStyle/>
        <a:p>
          <a:pPr latinLnBrk="1"/>
          <a:r>
            <a:rPr lang="en-US" altLang="ko-KR" dirty="0" err="1" smtClean="0"/>
            <a:t>item_comment</a:t>
          </a:r>
          <a:endParaRPr lang="ko-KR" altLang="en-US" dirty="0"/>
        </a:p>
      </dgm:t>
    </dgm:pt>
    <dgm:pt modelId="{8EEDE778-416E-4E2D-A92A-13D357034F9D}" type="parTrans" cxnId="{BA108075-E02C-43C1-BE02-3518445DEF11}">
      <dgm:prSet/>
      <dgm:spPr/>
      <dgm:t>
        <a:bodyPr/>
        <a:lstStyle/>
        <a:p>
          <a:pPr latinLnBrk="1"/>
          <a:endParaRPr lang="ko-KR" altLang="en-US"/>
        </a:p>
      </dgm:t>
    </dgm:pt>
    <dgm:pt modelId="{8576A820-7B15-4EB2-9A27-34053B8990F0}" type="sibTrans" cxnId="{BA108075-E02C-43C1-BE02-3518445DEF11}">
      <dgm:prSet/>
      <dgm:spPr/>
      <dgm:t>
        <a:bodyPr/>
        <a:lstStyle/>
        <a:p>
          <a:pPr latinLnBrk="1"/>
          <a:endParaRPr lang="ko-KR" altLang="en-US"/>
        </a:p>
      </dgm:t>
    </dgm:pt>
    <dgm:pt modelId="{2E8C23E5-E50F-4B5D-8B17-0227E12D3EE7}">
      <dgm:prSet/>
      <dgm:spPr/>
      <dgm:t>
        <a:bodyPr/>
        <a:lstStyle/>
        <a:p>
          <a:pPr latinLnBrk="1"/>
          <a:r>
            <a:rPr lang="en-US" altLang="ko-KR" dirty="0" smtClean="0"/>
            <a:t>alarm</a:t>
          </a:r>
          <a:endParaRPr lang="ko-KR" altLang="en-US" dirty="0"/>
        </a:p>
      </dgm:t>
    </dgm:pt>
    <dgm:pt modelId="{E152FA67-2210-47B0-B68D-A2D4B571A35A}" type="parTrans" cxnId="{282F3C67-669C-489B-B6A7-8A5C37E47025}">
      <dgm:prSet/>
      <dgm:spPr/>
      <dgm:t>
        <a:bodyPr/>
        <a:lstStyle/>
        <a:p>
          <a:pPr latinLnBrk="1"/>
          <a:endParaRPr lang="ko-KR" altLang="en-US"/>
        </a:p>
      </dgm:t>
    </dgm:pt>
    <dgm:pt modelId="{A56991A7-4F05-4EF1-9847-F753CE22206C}" type="sibTrans" cxnId="{282F3C67-669C-489B-B6A7-8A5C37E47025}">
      <dgm:prSet/>
      <dgm:spPr/>
      <dgm:t>
        <a:bodyPr/>
        <a:lstStyle/>
        <a:p>
          <a:pPr latinLnBrk="1"/>
          <a:endParaRPr lang="ko-KR" altLang="en-US"/>
        </a:p>
      </dgm:t>
    </dgm:pt>
    <dgm:pt modelId="{3406C121-14A6-4A31-BE70-889D4A52DF93}">
      <dgm:prSet/>
      <dgm:spPr/>
      <dgm:t>
        <a:bodyPr/>
        <a:lstStyle/>
        <a:p>
          <a:pPr latinLnBrk="1"/>
          <a:r>
            <a:rPr lang="en-US" altLang="ko-KR" dirty="0" err="1" smtClean="0"/>
            <a:t>chat_list</a:t>
          </a:r>
          <a:endParaRPr lang="ko-KR" altLang="en-US" dirty="0"/>
        </a:p>
      </dgm:t>
    </dgm:pt>
    <dgm:pt modelId="{5F7C7037-FF96-405C-B97D-6A1EFE5ED573}" type="parTrans" cxnId="{C54A9E48-BC04-419F-B641-78CB39715902}">
      <dgm:prSet/>
      <dgm:spPr/>
      <dgm:t>
        <a:bodyPr/>
        <a:lstStyle/>
        <a:p>
          <a:pPr latinLnBrk="1"/>
          <a:endParaRPr lang="ko-KR" altLang="en-US"/>
        </a:p>
      </dgm:t>
    </dgm:pt>
    <dgm:pt modelId="{AFE5161B-5AA2-45EA-8F71-FF42EC24B759}" type="sibTrans" cxnId="{C54A9E48-BC04-419F-B641-78CB39715902}">
      <dgm:prSet/>
      <dgm:spPr/>
      <dgm:t>
        <a:bodyPr/>
        <a:lstStyle/>
        <a:p>
          <a:pPr latinLnBrk="1"/>
          <a:endParaRPr lang="ko-KR" altLang="en-US"/>
        </a:p>
      </dgm:t>
    </dgm:pt>
    <dgm:pt modelId="{4206C8E4-7FD3-46CD-BAFE-90851E6CE175}">
      <dgm:prSet/>
      <dgm:spPr/>
      <dgm:t>
        <a:bodyPr/>
        <a:lstStyle/>
        <a:p>
          <a:pPr latinLnBrk="1"/>
          <a:r>
            <a:rPr lang="en-US" altLang="ko-KR" dirty="0" err="1" smtClean="0"/>
            <a:t>Mystore</a:t>
          </a:r>
          <a:endParaRPr lang="ko-KR" altLang="en-US" dirty="0"/>
        </a:p>
      </dgm:t>
    </dgm:pt>
    <dgm:pt modelId="{40DEE90A-BA8F-42C5-B38F-D97152B4BA4D}" type="parTrans" cxnId="{E3965A3E-5454-4CBD-B6AD-555B7A559725}">
      <dgm:prSet/>
      <dgm:spPr/>
      <dgm:t>
        <a:bodyPr/>
        <a:lstStyle/>
        <a:p>
          <a:pPr latinLnBrk="1"/>
          <a:endParaRPr lang="ko-KR" altLang="en-US"/>
        </a:p>
      </dgm:t>
    </dgm:pt>
    <dgm:pt modelId="{20E520F2-957B-4416-9A9A-2974FEC2951E}" type="sibTrans" cxnId="{E3965A3E-5454-4CBD-B6AD-555B7A559725}">
      <dgm:prSet/>
      <dgm:spPr/>
      <dgm:t>
        <a:bodyPr/>
        <a:lstStyle/>
        <a:p>
          <a:pPr latinLnBrk="1"/>
          <a:endParaRPr lang="ko-KR" altLang="en-US"/>
        </a:p>
      </dgm:t>
    </dgm:pt>
    <dgm:pt modelId="{0938C83C-857D-4B2F-AEA1-C383000895E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User_idx</a:t>
          </a:r>
          <a:endParaRPr lang="ko-KR" altLang="en-US" dirty="0"/>
        </a:p>
      </dgm:t>
    </dgm:pt>
    <dgm:pt modelId="{048E6ED9-E03F-4EAB-9D4F-5F99F87B49E1}" type="parTrans" cxnId="{05B4AC4C-AE33-4A91-9C1B-F425F08A1CD1}">
      <dgm:prSet/>
      <dgm:spPr/>
      <dgm:t>
        <a:bodyPr/>
        <a:lstStyle/>
        <a:p>
          <a:pPr latinLnBrk="1"/>
          <a:endParaRPr lang="ko-KR" altLang="en-US"/>
        </a:p>
      </dgm:t>
    </dgm:pt>
    <dgm:pt modelId="{E281DA49-1D85-40C3-AA01-5C28439ABD01}" type="sibTrans" cxnId="{05B4AC4C-AE33-4A91-9C1B-F425F08A1CD1}">
      <dgm:prSet/>
      <dgm:spPr/>
      <dgm:t>
        <a:bodyPr/>
        <a:lstStyle/>
        <a:p>
          <a:pPr latinLnBrk="1"/>
          <a:endParaRPr lang="ko-KR" altLang="en-US"/>
        </a:p>
      </dgm:t>
    </dgm:pt>
    <dgm:pt modelId="{A9B685CD-A2C8-494A-9826-BAFEEC81EF7E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Coupon_price</a:t>
          </a:r>
          <a:endParaRPr lang="ko-KR" altLang="en-US" dirty="0"/>
        </a:p>
      </dgm:t>
    </dgm:pt>
    <dgm:pt modelId="{AE25A52D-973A-4F44-86E5-DA45FCA4F34C}" type="parTrans" cxnId="{D61A2D04-AAAD-4FFD-A33E-34D4FE25A618}">
      <dgm:prSet/>
      <dgm:spPr/>
      <dgm:t>
        <a:bodyPr/>
        <a:lstStyle/>
        <a:p>
          <a:pPr latinLnBrk="1"/>
          <a:endParaRPr lang="ko-KR" altLang="en-US"/>
        </a:p>
      </dgm:t>
    </dgm:pt>
    <dgm:pt modelId="{EE7FE079-D323-4F93-8528-9DB9CB33E9EC}" type="sibTrans" cxnId="{D61A2D04-AAAD-4FFD-A33E-34D4FE25A618}">
      <dgm:prSet/>
      <dgm:spPr/>
      <dgm:t>
        <a:bodyPr/>
        <a:lstStyle/>
        <a:p>
          <a:pPr latinLnBrk="1"/>
          <a:endParaRPr lang="ko-KR" altLang="en-US"/>
        </a:p>
      </dgm:t>
    </dgm:pt>
    <dgm:pt modelId="{19B7F906-7ADF-4E5B-BDF1-8DD31DCE6FDD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Coupon_terms</a:t>
          </a:r>
          <a:endParaRPr lang="ko-KR" altLang="en-US" dirty="0"/>
        </a:p>
      </dgm:t>
    </dgm:pt>
    <dgm:pt modelId="{4EC6B98A-ADA7-4511-9E51-55FD50DA147A}" type="parTrans" cxnId="{C27DE630-1C6B-4251-AA7B-62DF8C39691F}">
      <dgm:prSet/>
      <dgm:spPr/>
      <dgm:t>
        <a:bodyPr/>
        <a:lstStyle/>
        <a:p>
          <a:pPr latinLnBrk="1"/>
          <a:endParaRPr lang="ko-KR" altLang="en-US"/>
        </a:p>
      </dgm:t>
    </dgm:pt>
    <dgm:pt modelId="{4FE08C02-F29D-4303-88F9-C940D7152CD4}" type="sibTrans" cxnId="{C27DE630-1C6B-4251-AA7B-62DF8C39691F}">
      <dgm:prSet/>
      <dgm:spPr/>
      <dgm:t>
        <a:bodyPr/>
        <a:lstStyle/>
        <a:p>
          <a:pPr latinLnBrk="1"/>
          <a:endParaRPr lang="ko-KR" altLang="en-US"/>
        </a:p>
      </dgm:t>
    </dgm:pt>
    <dgm:pt modelId="{433B5BE0-39BC-430B-AAA0-DBB4E7CE080B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Coupon_expired</a:t>
          </a:r>
          <a:endParaRPr lang="ko-KR" altLang="en-US" dirty="0"/>
        </a:p>
      </dgm:t>
    </dgm:pt>
    <dgm:pt modelId="{8411314F-E452-40C3-938A-1DB7F03AF9A1}" type="parTrans" cxnId="{3F3E8899-6BDF-4898-BC4A-61F5EC00F74F}">
      <dgm:prSet/>
      <dgm:spPr/>
      <dgm:t>
        <a:bodyPr/>
        <a:lstStyle/>
        <a:p>
          <a:pPr latinLnBrk="1"/>
          <a:endParaRPr lang="ko-KR" altLang="en-US"/>
        </a:p>
      </dgm:t>
    </dgm:pt>
    <dgm:pt modelId="{13844B6E-3BE4-46BE-8C7A-AE73482C8E1E}" type="sibTrans" cxnId="{3F3E8899-6BDF-4898-BC4A-61F5EC00F74F}">
      <dgm:prSet/>
      <dgm:spPr/>
      <dgm:t>
        <a:bodyPr/>
        <a:lstStyle/>
        <a:p>
          <a:pPr latinLnBrk="1"/>
          <a:endParaRPr lang="ko-KR" altLang="en-US"/>
        </a:p>
      </dgm:t>
    </dgm:pt>
    <dgm:pt modelId="{6D2A4AB4-327E-4F75-84D3-70B3E51722D5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User_email</a:t>
          </a:r>
          <a:endParaRPr lang="ko-KR" altLang="en-US" dirty="0"/>
        </a:p>
      </dgm:t>
    </dgm:pt>
    <dgm:pt modelId="{170388EF-D9B6-471D-9BDA-514EE6D4012D}" type="parTrans" cxnId="{125174EB-F76E-4700-A281-67C8701F6CE8}">
      <dgm:prSet/>
      <dgm:spPr/>
      <dgm:t>
        <a:bodyPr/>
        <a:lstStyle/>
        <a:p>
          <a:pPr latinLnBrk="1"/>
          <a:endParaRPr lang="ko-KR" altLang="en-US"/>
        </a:p>
      </dgm:t>
    </dgm:pt>
    <dgm:pt modelId="{C0F93E11-1F7F-4561-BFC2-C89CE465E408}" type="sibTrans" cxnId="{125174EB-F76E-4700-A281-67C8701F6CE8}">
      <dgm:prSet/>
      <dgm:spPr/>
      <dgm:t>
        <a:bodyPr/>
        <a:lstStyle/>
        <a:p>
          <a:pPr latinLnBrk="1"/>
          <a:endParaRPr lang="ko-KR" altLang="en-US"/>
        </a:p>
      </dgm:t>
    </dgm:pt>
    <dgm:pt modelId="{06D7E653-8F6C-4E9B-861B-05032E4503A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User_pwd</a:t>
          </a:r>
          <a:endParaRPr lang="ko-KR" altLang="en-US" dirty="0"/>
        </a:p>
      </dgm:t>
    </dgm:pt>
    <dgm:pt modelId="{03C12825-4272-4D83-B7D9-A7B21A47CF25}" type="parTrans" cxnId="{D346E944-7226-47D9-B1B3-9E5641E2FEA1}">
      <dgm:prSet/>
      <dgm:spPr/>
      <dgm:t>
        <a:bodyPr/>
        <a:lstStyle/>
        <a:p>
          <a:pPr latinLnBrk="1"/>
          <a:endParaRPr lang="ko-KR" altLang="en-US"/>
        </a:p>
      </dgm:t>
    </dgm:pt>
    <dgm:pt modelId="{5D32F33D-BF76-4BC0-AAE5-18520015113D}" type="sibTrans" cxnId="{D346E944-7226-47D9-B1B3-9E5641E2FEA1}">
      <dgm:prSet/>
      <dgm:spPr/>
      <dgm:t>
        <a:bodyPr/>
        <a:lstStyle/>
        <a:p>
          <a:pPr latinLnBrk="1"/>
          <a:endParaRPr lang="ko-KR" altLang="en-US"/>
        </a:p>
      </dgm:t>
    </dgm:pt>
    <dgm:pt modelId="{DADC363D-5442-4700-B9AC-F50D64344FF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User_nick</a:t>
          </a:r>
          <a:endParaRPr lang="ko-KR" altLang="en-US" dirty="0"/>
        </a:p>
      </dgm:t>
    </dgm:pt>
    <dgm:pt modelId="{C21D3BA1-C5E3-45E0-A199-3FF5A580179D}" type="parTrans" cxnId="{322DFDE1-9DE2-413C-8B94-24B8C275DAF7}">
      <dgm:prSet/>
      <dgm:spPr/>
      <dgm:t>
        <a:bodyPr/>
        <a:lstStyle/>
        <a:p>
          <a:pPr latinLnBrk="1"/>
          <a:endParaRPr lang="ko-KR" altLang="en-US"/>
        </a:p>
      </dgm:t>
    </dgm:pt>
    <dgm:pt modelId="{4EA2084E-35EC-408B-BF88-FADBBE312B92}" type="sibTrans" cxnId="{322DFDE1-9DE2-413C-8B94-24B8C275DAF7}">
      <dgm:prSet/>
      <dgm:spPr/>
      <dgm:t>
        <a:bodyPr/>
        <a:lstStyle/>
        <a:p>
          <a:pPr latinLnBrk="1"/>
          <a:endParaRPr lang="ko-KR" altLang="en-US"/>
        </a:p>
      </dgm:t>
    </dgm:pt>
    <dgm:pt modelId="{2B3239BB-6519-40B0-9855-AF2658AC5CF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User_ph</a:t>
          </a:r>
          <a:endParaRPr lang="ko-KR" altLang="en-US" dirty="0"/>
        </a:p>
      </dgm:t>
    </dgm:pt>
    <dgm:pt modelId="{9ABC0E77-0FB4-4F14-92D0-E0EDEFF82364}" type="parTrans" cxnId="{3269C377-6983-4922-8023-FF06C6F0F68F}">
      <dgm:prSet/>
      <dgm:spPr/>
      <dgm:t>
        <a:bodyPr/>
        <a:lstStyle/>
        <a:p>
          <a:pPr latinLnBrk="1"/>
          <a:endParaRPr lang="ko-KR" altLang="en-US"/>
        </a:p>
      </dgm:t>
    </dgm:pt>
    <dgm:pt modelId="{61D01A0B-07B7-4799-BBD4-F479698DE392}" type="sibTrans" cxnId="{3269C377-6983-4922-8023-FF06C6F0F68F}">
      <dgm:prSet/>
      <dgm:spPr/>
      <dgm:t>
        <a:bodyPr/>
        <a:lstStyle/>
        <a:p>
          <a:pPr latinLnBrk="1"/>
          <a:endParaRPr lang="ko-KR" altLang="en-US"/>
        </a:p>
      </dgm:t>
    </dgm:pt>
    <dgm:pt modelId="{80A88D3F-4A0D-437F-ADFD-9ED1334AAC7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Coupon_cpunt</a:t>
          </a:r>
          <a:endParaRPr lang="ko-KR" altLang="en-US" dirty="0"/>
        </a:p>
      </dgm:t>
    </dgm:pt>
    <dgm:pt modelId="{E503ACEA-8977-4188-A39B-436B082B2975}" type="parTrans" cxnId="{FA45D53A-29D4-430C-908C-1AE8C4E06CBE}">
      <dgm:prSet/>
      <dgm:spPr/>
      <dgm:t>
        <a:bodyPr/>
        <a:lstStyle/>
        <a:p>
          <a:pPr latinLnBrk="1"/>
          <a:endParaRPr lang="ko-KR" altLang="en-US"/>
        </a:p>
      </dgm:t>
    </dgm:pt>
    <dgm:pt modelId="{87264E5B-2F24-4CDA-8124-4F08232B799D}" type="sibTrans" cxnId="{FA45D53A-29D4-430C-908C-1AE8C4E06CBE}">
      <dgm:prSet/>
      <dgm:spPr/>
      <dgm:t>
        <a:bodyPr/>
        <a:lstStyle/>
        <a:p>
          <a:pPr latinLnBrk="1"/>
          <a:endParaRPr lang="ko-KR" altLang="en-US"/>
        </a:p>
      </dgm:t>
    </dgm:pt>
    <dgm:pt modelId="{366C561C-7CE1-48B8-BA16-D20BDBE2EAC8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Coupon_idx</a:t>
          </a:r>
          <a:endParaRPr lang="ko-KR" altLang="en-US" dirty="0">
            <a:solidFill>
              <a:srgbClr val="3D8BCB"/>
            </a:solidFill>
          </a:endParaRPr>
        </a:p>
      </dgm:t>
    </dgm:pt>
    <dgm:pt modelId="{4CBAC554-9310-449E-AAED-EEBE4F06D9F1}" type="parTrans" cxnId="{21BD97A6-BD9E-44BF-A34B-16D80C7C15ED}">
      <dgm:prSet/>
      <dgm:spPr/>
      <dgm:t>
        <a:bodyPr/>
        <a:lstStyle/>
        <a:p>
          <a:pPr latinLnBrk="1"/>
          <a:endParaRPr lang="ko-KR" altLang="en-US"/>
        </a:p>
      </dgm:t>
    </dgm:pt>
    <dgm:pt modelId="{243ABED5-A8FE-41D3-9D66-14888066FE04}" type="sibTrans" cxnId="{21BD97A6-BD9E-44BF-A34B-16D80C7C15ED}">
      <dgm:prSet/>
      <dgm:spPr/>
      <dgm:t>
        <a:bodyPr/>
        <a:lstStyle/>
        <a:p>
          <a:pPr latinLnBrk="1"/>
          <a:endParaRPr lang="ko-KR" altLang="en-US"/>
        </a:p>
      </dgm:t>
    </dgm:pt>
    <dgm:pt modelId="{0763119E-E155-427B-8BBF-E6F6608D269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Access_token</a:t>
          </a:r>
          <a:endParaRPr lang="ko-KR" altLang="en-US" dirty="0"/>
        </a:p>
      </dgm:t>
    </dgm:pt>
    <dgm:pt modelId="{42832CDD-539B-4F09-BB7C-4FF5C9766AF2}" type="parTrans" cxnId="{4EA6BEBF-8D57-467E-952C-F19B652DBC83}">
      <dgm:prSet/>
      <dgm:spPr/>
      <dgm:t>
        <a:bodyPr/>
        <a:lstStyle/>
        <a:p>
          <a:pPr latinLnBrk="1"/>
          <a:endParaRPr lang="ko-KR" altLang="en-US"/>
        </a:p>
      </dgm:t>
    </dgm:pt>
    <dgm:pt modelId="{FF882242-800A-4E88-AF50-D2CEBA95E5F6}" type="sibTrans" cxnId="{4EA6BEBF-8D57-467E-952C-F19B652DBC83}">
      <dgm:prSet/>
      <dgm:spPr/>
      <dgm:t>
        <a:bodyPr/>
        <a:lstStyle/>
        <a:p>
          <a:pPr latinLnBrk="1"/>
          <a:endParaRPr lang="ko-KR" altLang="en-US"/>
        </a:p>
      </dgm:t>
    </dgm:pt>
    <dgm:pt modelId="{71F98318-BCA9-4545-BB75-9286C326EE28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User_access</a:t>
          </a:r>
          <a:endParaRPr lang="ko-KR" altLang="en-US" dirty="0"/>
        </a:p>
      </dgm:t>
    </dgm:pt>
    <dgm:pt modelId="{0DDB2D8B-3AFD-4A3C-80FD-4F7B8AC8016A}" type="parTrans" cxnId="{9763409A-7FE5-4787-A7C0-1AB605FBAAF3}">
      <dgm:prSet/>
      <dgm:spPr/>
      <dgm:t>
        <a:bodyPr/>
        <a:lstStyle/>
        <a:p>
          <a:pPr latinLnBrk="1"/>
          <a:endParaRPr lang="ko-KR" altLang="en-US"/>
        </a:p>
      </dgm:t>
    </dgm:pt>
    <dgm:pt modelId="{EA96836F-9909-4081-ADAE-8C29C5A168D7}" type="sibTrans" cxnId="{9763409A-7FE5-4787-A7C0-1AB605FBAAF3}">
      <dgm:prSet/>
      <dgm:spPr/>
      <dgm:t>
        <a:bodyPr/>
        <a:lstStyle/>
        <a:p>
          <a:pPr latinLnBrk="1"/>
          <a:endParaRPr lang="ko-KR" altLang="en-US"/>
        </a:p>
      </dgm:t>
    </dgm:pt>
    <dgm:pt modelId="{46E0C235-4C83-44A8-9797-CBDDBC18718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User_secession</a:t>
          </a:r>
          <a:endParaRPr lang="ko-KR" altLang="en-US" dirty="0"/>
        </a:p>
      </dgm:t>
    </dgm:pt>
    <dgm:pt modelId="{3E75B5FF-E5C9-49C3-9252-C0668DE7CC1B}" type="parTrans" cxnId="{DF64096D-4D10-4EB1-A591-3CCA777F4F5C}">
      <dgm:prSet/>
      <dgm:spPr/>
      <dgm:t>
        <a:bodyPr/>
        <a:lstStyle/>
        <a:p>
          <a:pPr latinLnBrk="1"/>
          <a:endParaRPr lang="ko-KR" altLang="en-US"/>
        </a:p>
      </dgm:t>
    </dgm:pt>
    <dgm:pt modelId="{1384583E-C6E7-4CC9-BEB3-0E0B4A8C8F50}" type="sibTrans" cxnId="{DF64096D-4D10-4EB1-A591-3CCA777F4F5C}">
      <dgm:prSet/>
      <dgm:spPr/>
      <dgm:t>
        <a:bodyPr/>
        <a:lstStyle/>
        <a:p>
          <a:pPr latinLnBrk="1"/>
          <a:endParaRPr lang="ko-KR" altLang="en-US"/>
        </a:p>
      </dgm:t>
    </dgm:pt>
    <dgm:pt modelId="{B49FF917-4F11-44A1-8476-3999F2DBBE0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Seller_star</a:t>
          </a:r>
          <a:endParaRPr lang="ko-KR" altLang="en-US" dirty="0"/>
        </a:p>
      </dgm:t>
    </dgm:pt>
    <dgm:pt modelId="{CBAA8E4B-0D24-413E-B19E-4C0AAB286A30}" type="parTrans" cxnId="{DA99C4A1-CDD4-45C5-9347-A2008EEE9F8C}">
      <dgm:prSet/>
      <dgm:spPr/>
      <dgm:t>
        <a:bodyPr/>
        <a:lstStyle/>
        <a:p>
          <a:pPr latinLnBrk="1"/>
          <a:endParaRPr lang="ko-KR" altLang="en-US"/>
        </a:p>
      </dgm:t>
    </dgm:pt>
    <dgm:pt modelId="{9DD04D4A-D218-4C68-AF4D-1FAC72332158}" type="sibTrans" cxnId="{DA99C4A1-CDD4-45C5-9347-A2008EEE9F8C}">
      <dgm:prSet/>
      <dgm:spPr/>
      <dgm:t>
        <a:bodyPr/>
        <a:lstStyle/>
        <a:p>
          <a:pPr latinLnBrk="1"/>
          <a:endParaRPr lang="ko-KR" altLang="en-US"/>
        </a:p>
      </dgm:t>
    </dgm:pt>
    <dgm:pt modelId="{69D6C687-E5F4-43FF-B792-EADF7DFAC54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Seller_level</a:t>
          </a:r>
          <a:endParaRPr lang="ko-KR" altLang="en-US" dirty="0"/>
        </a:p>
      </dgm:t>
    </dgm:pt>
    <dgm:pt modelId="{274B07D9-AF07-4A25-B406-20AFB4B3B999}" type="parTrans" cxnId="{E4443A7C-A770-40C1-985D-1ABA464A9A8F}">
      <dgm:prSet/>
      <dgm:spPr/>
      <dgm:t>
        <a:bodyPr/>
        <a:lstStyle/>
        <a:p>
          <a:pPr latinLnBrk="1"/>
          <a:endParaRPr lang="ko-KR" altLang="en-US"/>
        </a:p>
      </dgm:t>
    </dgm:pt>
    <dgm:pt modelId="{51598636-CE49-411A-A896-91E913D88E14}" type="sibTrans" cxnId="{E4443A7C-A770-40C1-985D-1ABA464A9A8F}">
      <dgm:prSet/>
      <dgm:spPr/>
      <dgm:t>
        <a:bodyPr/>
        <a:lstStyle/>
        <a:p>
          <a:pPr latinLnBrk="1"/>
          <a:endParaRPr lang="ko-KR" altLang="en-US"/>
        </a:p>
      </dgm:t>
    </dgm:pt>
    <dgm:pt modelId="{35A5422A-EA17-4A34-BEEC-599C519176E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User_domain</a:t>
          </a:r>
          <a:endParaRPr lang="ko-KR" altLang="en-US" dirty="0"/>
        </a:p>
      </dgm:t>
    </dgm:pt>
    <dgm:pt modelId="{DFE3CBB5-4624-4573-B30D-AD44D0EA8665}" type="parTrans" cxnId="{9A81D5DA-8F25-4D5E-888B-3AC2609AA871}">
      <dgm:prSet/>
      <dgm:spPr/>
      <dgm:t>
        <a:bodyPr/>
        <a:lstStyle/>
        <a:p>
          <a:pPr latinLnBrk="1"/>
          <a:endParaRPr lang="ko-KR" altLang="en-US"/>
        </a:p>
      </dgm:t>
    </dgm:pt>
    <dgm:pt modelId="{7ABBA166-105C-4E5B-9CD1-CAFA2AABBCFA}" type="sibTrans" cxnId="{9A81D5DA-8F25-4D5E-888B-3AC2609AA871}">
      <dgm:prSet/>
      <dgm:spPr/>
      <dgm:t>
        <a:bodyPr/>
        <a:lstStyle/>
        <a:p>
          <a:pPr latinLnBrk="1"/>
          <a:endParaRPr lang="ko-KR" altLang="en-US"/>
        </a:p>
      </dgm:t>
    </dgm:pt>
    <dgm:pt modelId="{CD25CD88-7683-4F3E-9F8D-26E0B5554E8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User_prof</a:t>
          </a:r>
          <a:endParaRPr lang="ko-KR" altLang="en-US" dirty="0"/>
        </a:p>
      </dgm:t>
    </dgm:pt>
    <dgm:pt modelId="{40DE624A-817F-442C-8AAE-BE25335208BE}" type="parTrans" cxnId="{C102529F-792B-4078-BEA4-77883EF3C253}">
      <dgm:prSet/>
      <dgm:spPr/>
      <dgm:t>
        <a:bodyPr/>
        <a:lstStyle/>
        <a:p>
          <a:pPr latinLnBrk="1"/>
          <a:endParaRPr lang="ko-KR" altLang="en-US"/>
        </a:p>
      </dgm:t>
    </dgm:pt>
    <dgm:pt modelId="{80461506-598C-4917-88CD-75782D6DD0C7}" type="sibTrans" cxnId="{C102529F-792B-4078-BEA4-77883EF3C253}">
      <dgm:prSet/>
      <dgm:spPr/>
      <dgm:t>
        <a:bodyPr/>
        <a:lstStyle/>
        <a:p>
          <a:pPr latinLnBrk="1"/>
          <a:endParaRPr lang="ko-KR" altLang="en-US"/>
        </a:p>
      </dgm:t>
    </dgm:pt>
    <dgm:pt modelId="{32185A53-9120-4A19-83CF-AAD17BA3B48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User_pic</a:t>
          </a:r>
          <a:endParaRPr lang="ko-KR" altLang="en-US" dirty="0"/>
        </a:p>
      </dgm:t>
    </dgm:pt>
    <dgm:pt modelId="{F3A0A6F4-CED1-4800-A5BF-3998AACF64D5}" type="parTrans" cxnId="{B4D1728A-837F-4FEC-8A3C-B66D228EDABF}">
      <dgm:prSet/>
      <dgm:spPr/>
      <dgm:t>
        <a:bodyPr/>
        <a:lstStyle/>
        <a:p>
          <a:pPr latinLnBrk="1"/>
          <a:endParaRPr lang="ko-KR" altLang="en-US"/>
        </a:p>
      </dgm:t>
    </dgm:pt>
    <dgm:pt modelId="{E8C782BA-8AA1-48CD-B730-F278CECF72DC}" type="sibTrans" cxnId="{B4D1728A-837F-4FEC-8A3C-B66D228EDABF}">
      <dgm:prSet/>
      <dgm:spPr/>
      <dgm:t>
        <a:bodyPr/>
        <a:lstStyle/>
        <a:p>
          <a:pPr latinLnBrk="1"/>
          <a:endParaRPr lang="ko-KR" altLang="en-US"/>
        </a:p>
      </dgm:t>
    </dgm:pt>
    <dgm:pt modelId="{3472282B-BCE1-4F3D-9AE7-1459A8A9E7D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User_idx</a:t>
          </a:r>
          <a:endParaRPr lang="ko-KR" altLang="en-US" dirty="0">
            <a:solidFill>
              <a:srgbClr val="3D8BCB"/>
            </a:solidFill>
          </a:endParaRPr>
        </a:p>
      </dgm:t>
    </dgm:pt>
    <dgm:pt modelId="{05FD8977-E6B4-4C71-A48D-9187B84EBC8C}" type="parTrans" cxnId="{B65E2E77-E983-4F22-AB83-D2BA39D5E5D9}">
      <dgm:prSet/>
      <dgm:spPr/>
      <dgm:t>
        <a:bodyPr/>
        <a:lstStyle/>
        <a:p>
          <a:pPr latinLnBrk="1"/>
          <a:endParaRPr lang="ko-KR" altLang="en-US"/>
        </a:p>
      </dgm:t>
    </dgm:pt>
    <dgm:pt modelId="{D9D2CB54-9AB3-4C5B-8CFD-C0FB35B1D697}" type="sibTrans" cxnId="{B65E2E77-E983-4F22-AB83-D2BA39D5E5D9}">
      <dgm:prSet/>
      <dgm:spPr/>
      <dgm:t>
        <a:bodyPr/>
        <a:lstStyle/>
        <a:p>
          <a:pPr latinLnBrk="1"/>
          <a:endParaRPr lang="ko-KR" altLang="en-US"/>
        </a:p>
      </dgm:t>
    </dgm:pt>
    <dgm:pt modelId="{8ADDD684-E728-4525-82AA-11143660CDD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user_nick</a:t>
          </a:r>
          <a:endParaRPr lang="ko-KR" altLang="en-US" dirty="0"/>
        </a:p>
      </dgm:t>
    </dgm:pt>
    <dgm:pt modelId="{74B238AD-51DC-47AC-AA0A-7F05DC000E0C}" type="parTrans" cxnId="{E110B93E-A628-4779-9CBD-C13591737AA4}">
      <dgm:prSet/>
      <dgm:spPr/>
      <dgm:t>
        <a:bodyPr/>
        <a:lstStyle/>
        <a:p>
          <a:pPr latinLnBrk="1"/>
          <a:endParaRPr lang="ko-KR" altLang="en-US"/>
        </a:p>
      </dgm:t>
    </dgm:pt>
    <dgm:pt modelId="{9D59CC22-083B-41B6-AF1B-5AD2F2C8597D}" type="sibTrans" cxnId="{E110B93E-A628-4779-9CBD-C13591737AA4}">
      <dgm:prSet/>
      <dgm:spPr/>
      <dgm:t>
        <a:bodyPr/>
        <a:lstStyle/>
        <a:p>
          <a:pPr latinLnBrk="1"/>
          <a:endParaRPr lang="ko-KR" altLang="en-US"/>
        </a:p>
      </dgm:t>
    </dgm:pt>
    <dgm:pt modelId="{0590752B-6A74-448B-9532-4755FC00374E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P_idx</a:t>
          </a:r>
          <a:endParaRPr lang="ko-KR" altLang="en-US" dirty="0">
            <a:solidFill>
              <a:srgbClr val="3D8BCB"/>
            </a:solidFill>
          </a:endParaRPr>
        </a:p>
      </dgm:t>
    </dgm:pt>
    <dgm:pt modelId="{8EF28485-01EB-4B5F-A98A-FBB525903D18}" type="parTrans" cxnId="{BE199EEC-3853-48C5-845E-B42D549DFF2E}">
      <dgm:prSet/>
      <dgm:spPr/>
      <dgm:t>
        <a:bodyPr/>
        <a:lstStyle/>
        <a:p>
          <a:pPr latinLnBrk="1"/>
          <a:endParaRPr lang="ko-KR" altLang="en-US"/>
        </a:p>
      </dgm:t>
    </dgm:pt>
    <dgm:pt modelId="{7F53F33B-95FF-4351-ACB4-C6A6EF0AB7F2}" type="sibTrans" cxnId="{BE199EEC-3853-48C5-845E-B42D549DFF2E}">
      <dgm:prSet/>
      <dgm:spPr/>
      <dgm:t>
        <a:bodyPr/>
        <a:lstStyle/>
        <a:p>
          <a:pPr latinLnBrk="1"/>
          <a:endParaRPr lang="ko-KR" altLang="en-US"/>
        </a:p>
      </dgm:t>
    </dgm:pt>
    <dgm:pt modelId="{011A3864-D068-4BFC-A8DE-D23EE2AC0CF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seller_star</a:t>
          </a:r>
          <a:endParaRPr lang="ko-KR" altLang="en-US" dirty="0"/>
        </a:p>
      </dgm:t>
    </dgm:pt>
    <dgm:pt modelId="{011A52F2-1712-4D23-97FF-6CC9651065F3}" type="parTrans" cxnId="{9B2A277A-1CA4-4BE4-AA18-73331CEF4AAD}">
      <dgm:prSet/>
      <dgm:spPr/>
      <dgm:t>
        <a:bodyPr/>
        <a:lstStyle/>
        <a:p>
          <a:pPr latinLnBrk="1"/>
          <a:endParaRPr lang="ko-KR" altLang="en-US"/>
        </a:p>
      </dgm:t>
    </dgm:pt>
    <dgm:pt modelId="{004D54A2-3942-4E5B-9A0A-97B40A5854C8}" type="sibTrans" cxnId="{9B2A277A-1CA4-4BE4-AA18-73331CEF4AAD}">
      <dgm:prSet/>
      <dgm:spPr/>
      <dgm:t>
        <a:bodyPr/>
        <a:lstStyle/>
        <a:p>
          <a:pPr latinLnBrk="1"/>
          <a:endParaRPr lang="ko-KR" altLang="en-US"/>
        </a:p>
      </dgm:t>
    </dgm:pt>
    <dgm:pt modelId="{7A21A56E-2739-4DF3-8C54-44DB5EF766A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Seller_level</a:t>
          </a:r>
          <a:endParaRPr lang="ko-KR" altLang="en-US" dirty="0"/>
        </a:p>
      </dgm:t>
    </dgm:pt>
    <dgm:pt modelId="{0C224BB1-9A90-4AF4-AE23-9CCF8256F920}" type="parTrans" cxnId="{602C3237-47E2-4B78-AC7F-5B937ECCE1B3}">
      <dgm:prSet/>
      <dgm:spPr/>
      <dgm:t>
        <a:bodyPr/>
        <a:lstStyle/>
        <a:p>
          <a:pPr latinLnBrk="1"/>
          <a:endParaRPr lang="ko-KR" altLang="en-US"/>
        </a:p>
      </dgm:t>
    </dgm:pt>
    <dgm:pt modelId="{13B6F52C-8271-4B73-8E35-7EE9AC967B74}" type="sibTrans" cxnId="{602C3237-47E2-4B78-AC7F-5B937ECCE1B3}">
      <dgm:prSet/>
      <dgm:spPr/>
      <dgm:t>
        <a:bodyPr/>
        <a:lstStyle/>
        <a:p>
          <a:pPr latinLnBrk="1"/>
          <a:endParaRPr lang="ko-KR" altLang="en-US"/>
        </a:p>
      </dgm:t>
    </dgm:pt>
    <dgm:pt modelId="{38D68769-C22A-4825-97AD-986FEA00861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user_domain</a:t>
          </a:r>
          <a:endParaRPr lang="ko-KR" altLang="en-US" dirty="0"/>
        </a:p>
      </dgm:t>
    </dgm:pt>
    <dgm:pt modelId="{C1786E8F-0E35-4C96-AA06-2AEE51DD650E}" type="parTrans" cxnId="{BADECE8A-C376-4B55-B0D1-649093659D2A}">
      <dgm:prSet/>
      <dgm:spPr/>
      <dgm:t>
        <a:bodyPr/>
        <a:lstStyle/>
        <a:p>
          <a:pPr latinLnBrk="1"/>
          <a:endParaRPr lang="ko-KR" altLang="en-US"/>
        </a:p>
      </dgm:t>
    </dgm:pt>
    <dgm:pt modelId="{EE125ED5-8DE2-46CC-9A79-FAFDDFA38D62}" type="sibTrans" cxnId="{BADECE8A-C376-4B55-B0D1-649093659D2A}">
      <dgm:prSet/>
      <dgm:spPr/>
      <dgm:t>
        <a:bodyPr/>
        <a:lstStyle/>
        <a:p>
          <a:pPr latinLnBrk="1"/>
          <a:endParaRPr lang="ko-KR" altLang="en-US"/>
        </a:p>
      </dgm:t>
    </dgm:pt>
    <dgm:pt modelId="{ADF9BF5A-220A-4BE1-8C36-2C2A4D1F786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User_prof</a:t>
          </a:r>
          <a:endParaRPr lang="ko-KR" altLang="en-US" dirty="0"/>
        </a:p>
      </dgm:t>
    </dgm:pt>
    <dgm:pt modelId="{1A3CBE39-26CE-4730-A312-3FA4EDA7298B}" type="parTrans" cxnId="{6261C8E4-E3D4-45A1-B113-9EC879B73085}">
      <dgm:prSet/>
      <dgm:spPr/>
      <dgm:t>
        <a:bodyPr/>
        <a:lstStyle/>
        <a:p>
          <a:pPr latinLnBrk="1"/>
          <a:endParaRPr lang="ko-KR" altLang="en-US"/>
        </a:p>
      </dgm:t>
    </dgm:pt>
    <dgm:pt modelId="{15222C52-F711-4759-BFBD-3BEA09AF2AD3}" type="sibTrans" cxnId="{6261C8E4-E3D4-45A1-B113-9EC879B73085}">
      <dgm:prSet/>
      <dgm:spPr/>
      <dgm:t>
        <a:bodyPr/>
        <a:lstStyle/>
        <a:p>
          <a:pPr latinLnBrk="1"/>
          <a:endParaRPr lang="ko-KR" altLang="en-US"/>
        </a:p>
      </dgm:t>
    </dgm:pt>
    <dgm:pt modelId="{1D9DF9DB-F8F1-4B4B-9B68-EDB10F98E3D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user_type</a:t>
          </a:r>
          <a:endParaRPr lang="ko-KR" altLang="en-US" dirty="0"/>
        </a:p>
      </dgm:t>
    </dgm:pt>
    <dgm:pt modelId="{C2FE47B8-C563-4085-B55F-03902CC05425}" type="parTrans" cxnId="{4D2568F7-7945-4C37-9176-EF9A4B31CE29}">
      <dgm:prSet/>
      <dgm:spPr/>
      <dgm:t>
        <a:bodyPr/>
        <a:lstStyle/>
        <a:p>
          <a:pPr latinLnBrk="1"/>
          <a:endParaRPr lang="ko-KR" altLang="en-US"/>
        </a:p>
      </dgm:t>
    </dgm:pt>
    <dgm:pt modelId="{B2AC5FDD-AF13-4B8D-8A1B-8B90EDBF2B6E}" type="sibTrans" cxnId="{4D2568F7-7945-4C37-9176-EF9A4B31CE29}">
      <dgm:prSet/>
      <dgm:spPr/>
      <dgm:t>
        <a:bodyPr/>
        <a:lstStyle/>
        <a:p>
          <a:pPr latinLnBrk="1"/>
          <a:endParaRPr lang="ko-KR" altLang="en-US"/>
        </a:p>
      </dgm:t>
    </dgm:pt>
    <dgm:pt modelId="{107847D0-076C-4A2D-A32C-B2D2552D46D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P_idx</a:t>
          </a:r>
          <a:endParaRPr lang="ko-KR" altLang="en-US" dirty="0"/>
        </a:p>
      </dgm:t>
    </dgm:pt>
    <dgm:pt modelId="{59DDD44E-5A52-4C0A-B84A-804DDA2C5124}" type="parTrans" cxnId="{39F9AF5F-81A7-44E0-B5DF-D2847BF5F6C4}">
      <dgm:prSet/>
      <dgm:spPr/>
      <dgm:t>
        <a:bodyPr/>
        <a:lstStyle/>
        <a:p>
          <a:pPr latinLnBrk="1"/>
          <a:endParaRPr lang="ko-KR" altLang="en-US"/>
        </a:p>
      </dgm:t>
    </dgm:pt>
    <dgm:pt modelId="{6EA2F8E8-C98B-4F69-860C-CC57A28A0C2E}" type="sibTrans" cxnId="{39F9AF5F-81A7-44E0-B5DF-D2847BF5F6C4}">
      <dgm:prSet/>
      <dgm:spPr/>
      <dgm:t>
        <a:bodyPr/>
        <a:lstStyle/>
        <a:p>
          <a:pPr latinLnBrk="1"/>
          <a:endParaRPr lang="ko-KR" altLang="en-US"/>
        </a:p>
      </dgm:t>
    </dgm:pt>
    <dgm:pt modelId="{00624497-F5F0-4188-833D-8F191E4B3AA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User_nick</a:t>
          </a:r>
          <a:endParaRPr lang="ko-KR" altLang="en-US" dirty="0">
            <a:solidFill>
              <a:srgbClr val="3D8BCB"/>
            </a:solidFill>
          </a:endParaRPr>
        </a:p>
      </dgm:t>
    </dgm:pt>
    <dgm:pt modelId="{2D41A8B4-E58D-4A22-B0D5-E402FB7E23D1}" type="parTrans" cxnId="{2027A98B-6948-447C-A7FF-D7AB34E7F72A}">
      <dgm:prSet/>
      <dgm:spPr/>
      <dgm:t>
        <a:bodyPr/>
        <a:lstStyle/>
        <a:p>
          <a:pPr latinLnBrk="1"/>
          <a:endParaRPr lang="ko-KR" altLang="en-US"/>
        </a:p>
      </dgm:t>
    </dgm:pt>
    <dgm:pt modelId="{89EAEE7C-EEF7-4B7E-8515-5B975B9AF6C0}" type="sibTrans" cxnId="{2027A98B-6948-447C-A7FF-D7AB34E7F72A}">
      <dgm:prSet/>
      <dgm:spPr/>
      <dgm:t>
        <a:bodyPr/>
        <a:lstStyle/>
        <a:p>
          <a:pPr latinLnBrk="1"/>
          <a:endParaRPr lang="ko-KR" altLang="en-US"/>
        </a:p>
      </dgm:t>
    </dgm:pt>
    <dgm:pt modelId="{CB32B478-FCF4-4C96-AE36-F397E7108FF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Deal</a:t>
          </a:r>
          <a:endParaRPr lang="ko-KR" altLang="en-US" dirty="0"/>
        </a:p>
      </dgm:t>
    </dgm:pt>
    <dgm:pt modelId="{FB6E96F8-81F7-4216-B877-8A9FC420E7D1}" type="parTrans" cxnId="{130DFF0A-C996-45F6-92B7-F13D8C2C15E2}">
      <dgm:prSet/>
      <dgm:spPr/>
      <dgm:t>
        <a:bodyPr/>
        <a:lstStyle/>
        <a:p>
          <a:pPr latinLnBrk="1"/>
          <a:endParaRPr lang="ko-KR" altLang="en-US"/>
        </a:p>
      </dgm:t>
    </dgm:pt>
    <dgm:pt modelId="{E984FE35-B78F-4A98-AFC3-F753836C66CA}" type="sibTrans" cxnId="{130DFF0A-C996-45F6-92B7-F13D8C2C15E2}">
      <dgm:prSet/>
      <dgm:spPr/>
      <dgm:t>
        <a:bodyPr/>
        <a:lstStyle/>
        <a:p>
          <a:pPr latinLnBrk="1"/>
          <a:endParaRPr lang="ko-KR" altLang="en-US"/>
        </a:p>
      </dgm:t>
    </dgm:pt>
    <dgm:pt modelId="{6CB2842F-3F70-4D4D-B392-5A782AB0AB85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P_image_path</a:t>
          </a:r>
          <a:endParaRPr lang="ko-KR" altLang="en-US" dirty="0"/>
        </a:p>
      </dgm:t>
    </dgm:pt>
    <dgm:pt modelId="{F69AD653-97F0-49AE-AF9F-6123BEE9A6CE}" type="parTrans" cxnId="{089B4962-B69A-4691-B5FB-6388CBD26667}">
      <dgm:prSet/>
      <dgm:spPr/>
      <dgm:t>
        <a:bodyPr/>
        <a:lstStyle/>
        <a:p>
          <a:pPr latinLnBrk="1"/>
          <a:endParaRPr lang="ko-KR" altLang="en-US"/>
        </a:p>
      </dgm:t>
    </dgm:pt>
    <dgm:pt modelId="{84BA1C1A-1EE5-46A0-B68F-86F3A10B8F3A}" type="sibTrans" cxnId="{089B4962-B69A-4691-B5FB-6388CBD26667}">
      <dgm:prSet/>
      <dgm:spPr/>
      <dgm:t>
        <a:bodyPr/>
        <a:lstStyle/>
        <a:p>
          <a:pPr latinLnBrk="1"/>
          <a:endParaRPr lang="ko-KR" altLang="en-US"/>
        </a:p>
      </dgm:t>
    </dgm:pt>
    <dgm:pt modelId="{A50AC805-DAB4-43D2-84B6-D3BE62DF0A2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P_image_orig_name</a:t>
          </a:r>
          <a:endParaRPr lang="ko-KR" altLang="en-US" dirty="0"/>
        </a:p>
      </dgm:t>
    </dgm:pt>
    <dgm:pt modelId="{1696B504-2927-476F-B979-EEFD8B52FF4D}" type="parTrans" cxnId="{20836261-BD9A-4A3B-9D41-1B2EC5187378}">
      <dgm:prSet/>
      <dgm:spPr/>
      <dgm:t>
        <a:bodyPr/>
        <a:lstStyle/>
        <a:p>
          <a:pPr latinLnBrk="1"/>
          <a:endParaRPr lang="ko-KR" altLang="en-US"/>
        </a:p>
      </dgm:t>
    </dgm:pt>
    <dgm:pt modelId="{DA88754C-7336-4373-B50A-7F0E6C3CE103}" type="sibTrans" cxnId="{20836261-BD9A-4A3B-9D41-1B2EC5187378}">
      <dgm:prSet/>
      <dgm:spPr/>
      <dgm:t>
        <a:bodyPr/>
        <a:lstStyle/>
        <a:p>
          <a:pPr latinLnBrk="1"/>
          <a:endParaRPr lang="ko-KR" altLang="en-US"/>
        </a:p>
      </dgm:t>
    </dgm:pt>
    <dgm:pt modelId="{61EC1479-B821-4A33-AEE9-F3C766AE68E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P_title</a:t>
          </a:r>
          <a:endParaRPr lang="ko-KR" altLang="en-US" dirty="0"/>
        </a:p>
      </dgm:t>
    </dgm:pt>
    <dgm:pt modelId="{5357456C-7AC0-444F-9CBE-B01A29B0C53F}" type="parTrans" cxnId="{22461DE7-D93E-49D7-B78E-CDED56CFF911}">
      <dgm:prSet/>
      <dgm:spPr/>
      <dgm:t>
        <a:bodyPr/>
        <a:lstStyle/>
        <a:p>
          <a:pPr latinLnBrk="1"/>
          <a:endParaRPr lang="ko-KR" altLang="en-US"/>
        </a:p>
      </dgm:t>
    </dgm:pt>
    <dgm:pt modelId="{27057BF6-4D18-4793-9FD1-FB118CF8C1D4}" type="sibTrans" cxnId="{22461DE7-D93E-49D7-B78E-CDED56CFF911}">
      <dgm:prSet/>
      <dgm:spPr/>
      <dgm:t>
        <a:bodyPr/>
        <a:lstStyle/>
        <a:p>
          <a:pPr latinLnBrk="1"/>
          <a:endParaRPr lang="ko-KR" altLang="en-US"/>
        </a:p>
      </dgm:t>
    </dgm:pt>
    <dgm:pt modelId="{C59B7F2A-8456-4E7D-9383-058A568897B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P_m_category</a:t>
          </a:r>
          <a:endParaRPr lang="ko-KR" altLang="en-US" dirty="0"/>
        </a:p>
      </dgm:t>
    </dgm:pt>
    <dgm:pt modelId="{3502F39F-CDEB-4EE4-9339-81264A58330D}" type="parTrans" cxnId="{253D3C79-5528-4D65-87F5-641542CAB08B}">
      <dgm:prSet/>
      <dgm:spPr/>
      <dgm:t>
        <a:bodyPr/>
        <a:lstStyle/>
        <a:p>
          <a:pPr latinLnBrk="1"/>
          <a:endParaRPr lang="ko-KR" altLang="en-US"/>
        </a:p>
      </dgm:t>
    </dgm:pt>
    <dgm:pt modelId="{AA6EC38D-424F-470A-9451-622F3C37E6C8}" type="sibTrans" cxnId="{253D3C79-5528-4D65-87F5-641542CAB08B}">
      <dgm:prSet/>
      <dgm:spPr/>
      <dgm:t>
        <a:bodyPr/>
        <a:lstStyle/>
        <a:p>
          <a:pPr latinLnBrk="1"/>
          <a:endParaRPr lang="ko-KR" altLang="en-US"/>
        </a:p>
      </dgm:t>
    </dgm:pt>
    <dgm:pt modelId="{513153D5-1DD4-42F1-9380-D3F757A51B2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P_s_category</a:t>
          </a:r>
          <a:endParaRPr lang="ko-KR" altLang="en-US" dirty="0"/>
        </a:p>
      </dgm:t>
    </dgm:pt>
    <dgm:pt modelId="{82D6D2E0-E457-4018-8453-A231F536B77C}" type="parTrans" cxnId="{D7537CDD-67F8-4773-8BE6-F0BC22FE50F1}">
      <dgm:prSet/>
      <dgm:spPr/>
      <dgm:t>
        <a:bodyPr/>
        <a:lstStyle/>
        <a:p>
          <a:pPr latinLnBrk="1"/>
          <a:endParaRPr lang="ko-KR" altLang="en-US"/>
        </a:p>
      </dgm:t>
    </dgm:pt>
    <dgm:pt modelId="{1F1F6C83-D2B7-458F-AA2E-FD5F0D0E0B7F}" type="sibTrans" cxnId="{D7537CDD-67F8-4773-8BE6-F0BC22FE50F1}">
      <dgm:prSet/>
      <dgm:spPr/>
      <dgm:t>
        <a:bodyPr/>
        <a:lstStyle/>
        <a:p>
          <a:pPr latinLnBrk="1"/>
          <a:endParaRPr lang="ko-KR" altLang="en-US"/>
        </a:p>
      </dgm:t>
    </dgm:pt>
    <dgm:pt modelId="{422F4C63-4A88-4638-999A-C83A998D46D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P_description</a:t>
          </a:r>
          <a:endParaRPr lang="ko-KR" altLang="en-US" dirty="0"/>
        </a:p>
      </dgm:t>
    </dgm:pt>
    <dgm:pt modelId="{B0833614-B09B-4810-89C7-A4DF7552A572}" type="parTrans" cxnId="{E1F63A21-337F-46A7-80E3-8CBA3DE78222}">
      <dgm:prSet/>
      <dgm:spPr/>
      <dgm:t>
        <a:bodyPr/>
        <a:lstStyle/>
        <a:p>
          <a:pPr latinLnBrk="1"/>
          <a:endParaRPr lang="ko-KR" altLang="en-US"/>
        </a:p>
      </dgm:t>
    </dgm:pt>
    <dgm:pt modelId="{08CE3F0A-0C6C-4C22-B174-A62226D2F3DC}" type="sibTrans" cxnId="{E1F63A21-337F-46A7-80E3-8CBA3DE78222}">
      <dgm:prSet/>
      <dgm:spPr/>
      <dgm:t>
        <a:bodyPr/>
        <a:lstStyle/>
        <a:p>
          <a:pPr latinLnBrk="1"/>
          <a:endParaRPr lang="ko-KR" altLang="en-US"/>
        </a:p>
      </dgm:t>
    </dgm:pt>
    <dgm:pt modelId="{E584D90F-F199-49D3-9E53-E92E607F5F5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P_trade_kind</a:t>
          </a:r>
          <a:endParaRPr lang="ko-KR" altLang="en-US" dirty="0"/>
        </a:p>
      </dgm:t>
    </dgm:pt>
    <dgm:pt modelId="{1A39CC45-4624-4548-8A57-B750C2637217}" type="parTrans" cxnId="{730B855A-939B-4820-B473-943C54E6E84D}">
      <dgm:prSet/>
      <dgm:spPr/>
      <dgm:t>
        <a:bodyPr/>
        <a:lstStyle/>
        <a:p>
          <a:pPr latinLnBrk="1"/>
          <a:endParaRPr lang="ko-KR" altLang="en-US"/>
        </a:p>
      </dgm:t>
    </dgm:pt>
    <dgm:pt modelId="{07FB1FE7-E9C0-4E3A-9CB7-638BB7D3ABEC}" type="sibTrans" cxnId="{730B855A-939B-4820-B473-943C54E6E84D}">
      <dgm:prSet/>
      <dgm:spPr/>
      <dgm:t>
        <a:bodyPr/>
        <a:lstStyle/>
        <a:p>
          <a:pPr latinLnBrk="1"/>
          <a:endParaRPr lang="ko-KR" altLang="en-US"/>
        </a:p>
      </dgm:t>
    </dgm:pt>
    <dgm:pt modelId="{60C126EC-18B3-4AE7-A120-BC2CD689F3A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P_price</a:t>
          </a:r>
          <a:endParaRPr lang="ko-KR" altLang="en-US" dirty="0"/>
        </a:p>
      </dgm:t>
    </dgm:pt>
    <dgm:pt modelId="{770B2ECE-CEA9-4BF9-AF0F-5E1E546842F8}" type="parTrans" cxnId="{9D26876B-FCC6-4366-AFE2-E78051F1D17C}">
      <dgm:prSet/>
      <dgm:spPr/>
      <dgm:t>
        <a:bodyPr/>
        <a:lstStyle/>
        <a:p>
          <a:pPr latinLnBrk="1"/>
          <a:endParaRPr lang="ko-KR" altLang="en-US"/>
        </a:p>
      </dgm:t>
    </dgm:pt>
    <dgm:pt modelId="{83435000-B866-4E2B-96E3-0DC337E59967}" type="sibTrans" cxnId="{9D26876B-FCC6-4366-AFE2-E78051F1D17C}">
      <dgm:prSet/>
      <dgm:spPr/>
      <dgm:t>
        <a:bodyPr/>
        <a:lstStyle/>
        <a:p>
          <a:pPr latinLnBrk="1"/>
          <a:endParaRPr lang="ko-KR" altLang="en-US"/>
        </a:p>
      </dgm:t>
    </dgm:pt>
    <dgm:pt modelId="{379B51FB-333B-4A68-AC73-E98C2F7CC2D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P_delivery</a:t>
          </a:r>
          <a:endParaRPr lang="ko-KR" altLang="en-US" dirty="0"/>
        </a:p>
      </dgm:t>
    </dgm:pt>
    <dgm:pt modelId="{A401B986-451C-4013-ACE1-FCFAAD0A0CB9}" type="parTrans" cxnId="{C1F2372D-61B5-4FB3-AF4F-AC9098BFD3EE}">
      <dgm:prSet/>
      <dgm:spPr/>
      <dgm:t>
        <a:bodyPr/>
        <a:lstStyle/>
        <a:p>
          <a:pPr latinLnBrk="1"/>
          <a:endParaRPr lang="ko-KR" altLang="en-US"/>
        </a:p>
      </dgm:t>
    </dgm:pt>
    <dgm:pt modelId="{09CDDF1E-8023-45E4-AAF9-D084FDE3E334}" type="sibTrans" cxnId="{C1F2372D-61B5-4FB3-AF4F-AC9098BFD3EE}">
      <dgm:prSet/>
      <dgm:spPr/>
      <dgm:t>
        <a:bodyPr/>
        <a:lstStyle/>
        <a:p>
          <a:pPr latinLnBrk="1"/>
          <a:endParaRPr lang="ko-KR" altLang="en-US"/>
        </a:p>
      </dgm:t>
    </dgm:pt>
    <dgm:pt modelId="{726586F0-37D9-4840-8FBA-F32819AA4193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P_status</a:t>
          </a:r>
          <a:endParaRPr lang="ko-KR" altLang="en-US" dirty="0"/>
        </a:p>
      </dgm:t>
    </dgm:pt>
    <dgm:pt modelId="{3DE64E0C-95B5-45CE-B707-61C35C5E0393}" type="parTrans" cxnId="{DF6CD4DC-BA64-42C0-B213-3B7DC8215702}">
      <dgm:prSet/>
      <dgm:spPr/>
      <dgm:t>
        <a:bodyPr/>
        <a:lstStyle/>
        <a:p>
          <a:pPr latinLnBrk="1"/>
          <a:endParaRPr lang="ko-KR" altLang="en-US"/>
        </a:p>
      </dgm:t>
    </dgm:pt>
    <dgm:pt modelId="{E66EE1AE-007D-4F25-A16F-BE49CB85865E}" type="sibTrans" cxnId="{DF6CD4DC-BA64-42C0-B213-3B7DC8215702}">
      <dgm:prSet/>
      <dgm:spPr/>
      <dgm:t>
        <a:bodyPr/>
        <a:lstStyle/>
        <a:p>
          <a:pPr latinLnBrk="1"/>
          <a:endParaRPr lang="ko-KR" altLang="en-US"/>
        </a:p>
      </dgm:t>
    </dgm:pt>
    <dgm:pt modelId="{AA08703C-3D58-4B29-BBE7-DA2B42AD11C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P_trans_loc</a:t>
          </a:r>
          <a:endParaRPr lang="ko-KR" altLang="en-US" dirty="0"/>
        </a:p>
      </dgm:t>
    </dgm:pt>
    <dgm:pt modelId="{DCD16710-109F-457D-A1FB-842FF6569E30}" type="parTrans" cxnId="{9A1A63D4-77C0-4AC0-9C88-C38E0397F121}">
      <dgm:prSet/>
      <dgm:spPr/>
      <dgm:t>
        <a:bodyPr/>
        <a:lstStyle/>
        <a:p>
          <a:pPr latinLnBrk="1"/>
          <a:endParaRPr lang="ko-KR" altLang="en-US"/>
        </a:p>
      </dgm:t>
    </dgm:pt>
    <dgm:pt modelId="{FD388528-C01B-429B-B467-30D51624D763}" type="sibTrans" cxnId="{9A1A63D4-77C0-4AC0-9C88-C38E0397F121}">
      <dgm:prSet/>
      <dgm:spPr/>
      <dgm:t>
        <a:bodyPr/>
        <a:lstStyle/>
        <a:p>
          <a:pPr latinLnBrk="1"/>
          <a:endParaRPr lang="ko-KR" altLang="en-US"/>
        </a:p>
      </dgm:t>
    </dgm:pt>
    <dgm:pt modelId="{4D102C93-7473-4F8D-8D48-322ABDA0B6B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P_like</a:t>
          </a:r>
          <a:endParaRPr lang="ko-KR" altLang="en-US" dirty="0"/>
        </a:p>
      </dgm:t>
    </dgm:pt>
    <dgm:pt modelId="{477A5F94-2BD6-405A-9113-4D0D0EEF9E51}" type="parTrans" cxnId="{2EA4C1B5-E28F-4F03-BC83-9F5481AB4B15}">
      <dgm:prSet/>
      <dgm:spPr/>
      <dgm:t>
        <a:bodyPr/>
        <a:lstStyle/>
        <a:p>
          <a:pPr latinLnBrk="1"/>
          <a:endParaRPr lang="ko-KR" altLang="en-US"/>
        </a:p>
      </dgm:t>
    </dgm:pt>
    <dgm:pt modelId="{82509F09-924B-4E53-B47B-75D66DECFEE5}" type="sibTrans" cxnId="{2EA4C1B5-E28F-4F03-BC83-9F5481AB4B15}">
      <dgm:prSet/>
      <dgm:spPr/>
      <dgm:t>
        <a:bodyPr/>
        <a:lstStyle/>
        <a:p>
          <a:pPr latinLnBrk="1"/>
          <a:endParaRPr lang="ko-KR" altLang="en-US"/>
        </a:p>
      </dgm:t>
    </dgm:pt>
    <dgm:pt modelId="{C62556D4-EF9E-4CD6-878E-7C073930B8B9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P_regist_date</a:t>
          </a:r>
          <a:endParaRPr lang="ko-KR" altLang="en-US" dirty="0"/>
        </a:p>
      </dgm:t>
    </dgm:pt>
    <dgm:pt modelId="{F001B334-DE9A-49D4-9537-39F63737484A}" type="parTrans" cxnId="{6EACA304-7099-4FFC-8EF9-4E54E35DA5EA}">
      <dgm:prSet/>
      <dgm:spPr/>
      <dgm:t>
        <a:bodyPr/>
        <a:lstStyle/>
        <a:p>
          <a:pPr latinLnBrk="1"/>
          <a:endParaRPr lang="ko-KR" altLang="en-US"/>
        </a:p>
      </dgm:t>
    </dgm:pt>
    <dgm:pt modelId="{0DE0D236-13DB-4322-9FE0-278D2BC2C9B9}" type="sibTrans" cxnId="{6EACA304-7099-4FFC-8EF9-4E54E35DA5EA}">
      <dgm:prSet/>
      <dgm:spPr/>
      <dgm:t>
        <a:bodyPr/>
        <a:lstStyle/>
        <a:p>
          <a:pPr latinLnBrk="1"/>
          <a:endParaRPr lang="ko-KR" altLang="en-US"/>
        </a:p>
      </dgm:t>
    </dgm:pt>
    <dgm:pt modelId="{77F2ECC9-322D-4A00-9A6C-6743B83F62EE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Alarm_count</a:t>
          </a:r>
          <a:endParaRPr lang="ko-KR" altLang="en-US" dirty="0"/>
        </a:p>
      </dgm:t>
    </dgm:pt>
    <dgm:pt modelId="{3DE232F1-EF6A-4422-BF26-4BE29B162CA3}" type="parTrans" cxnId="{549C0E5E-0A28-4735-A875-E8B56D540C1B}">
      <dgm:prSet/>
      <dgm:spPr/>
      <dgm:t>
        <a:bodyPr/>
        <a:lstStyle/>
        <a:p>
          <a:pPr latinLnBrk="1"/>
          <a:endParaRPr lang="ko-KR" altLang="en-US"/>
        </a:p>
      </dgm:t>
    </dgm:pt>
    <dgm:pt modelId="{A20FB47F-972A-463C-B501-424F39D10B09}" type="sibTrans" cxnId="{549C0E5E-0A28-4735-A875-E8B56D540C1B}">
      <dgm:prSet/>
      <dgm:spPr/>
      <dgm:t>
        <a:bodyPr/>
        <a:lstStyle/>
        <a:p>
          <a:pPr latinLnBrk="1"/>
          <a:endParaRPr lang="ko-KR" altLang="en-US"/>
        </a:p>
      </dgm:t>
    </dgm:pt>
    <dgm:pt modelId="{3E57342C-8339-4506-900C-BD5BE9B08C8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Like_idx</a:t>
          </a:r>
          <a:endParaRPr lang="ko-KR" altLang="en-US" dirty="0"/>
        </a:p>
      </dgm:t>
    </dgm:pt>
    <dgm:pt modelId="{1BCB575A-27E7-4B8C-AC0E-C4D8E24DC859}" type="parTrans" cxnId="{43053469-251A-48DA-8089-A46FE04F3BF1}">
      <dgm:prSet/>
      <dgm:spPr/>
      <dgm:t>
        <a:bodyPr/>
        <a:lstStyle/>
        <a:p>
          <a:pPr latinLnBrk="1"/>
          <a:endParaRPr lang="ko-KR" altLang="en-US"/>
        </a:p>
      </dgm:t>
    </dgm:pt>
    <dgm:pt modelId="{DA865CB6-0B48-4368-9DDC-15C99239331E}" type="sibTrans" cxnId="{43053469-251A-48DA-8089-A46FE04F3BF1}">
      <dgm:prSet/>
      <dgm:spPr/>
      <dgm:t>
        <a:bodyPr/>
        <a:lstStyle/>
        <a:p>
          <a:pPr latinLnBrk="1"/>
          <a:endParaRPr lang="ko-KR" altLang="en-US"/>
        </a:p>
      </dgm:t>
    </dgm:pt>
    <dgm:pt modelId="{7F3D8328-EDAB-4897-94D7-E4B4274974BB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P_idx</a:t>
          </a:r>
          <a:endParaRPr lang="ko-KR" altLang="en-US" dirty="0">
            <a:solidFill>
              <a:srgbClr val="3D8BCB"/>
            </a:solidFill>
          </a:endParaRPr>
        </a:p>
      </dgm:t>
    </dgm:pt>
    <dgm:pt modelId="{E0F73F00-95D4-4AAA-832A-92FD440D7D7A}" type="parTrans" cxnId="{5A451A40-4FF2-4F09-8A8A-EA69AE83F19C}">
      <dgm:prSet/>
      <dgm:spPr/>
      <dgm:t>
        <a:bodyPr/>
        <a:lstStyle/>
        <a:p>
          <a:pPr latinLnBrk="1"/>
          <a:endParaRPr lang="ko-KR" altLang="en-US"/>
        </a:p>
      </dgm:t>
    </dgm:pt>
    <dgm:pt modelId="{1F0E203F-3274-4F9C-A0CA-FD605C29B7FD}" type="sibTrans" cxnId="{5A451A40-4FF2-4F09-8A8A-EA69AE83F19C}">
      <dgm:prSet/>
      <dgm:spPr/>
      <dgm:t>
        <a:bodyPr/>
        <a:lstStyle/>
        <a:p>
          <a:pPr latinLnBrk="1"/>
          <a:endParaRPr lang="ko-KR" altLang="en-US"/>
        </a:p>
      </dgm:t>
    </dgm:pt>
    <dgm:pt modelId="{873D7741-B366-45B8-A0CC-88E1920E012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U_idx</a:t>
          </a:r>
          <a:endParaRPr lang="ko-KR" altLang="en-US" dirty="0">
            <a:solidFill>
              <a:srgbClr val="3D8BCB"/>
            </a:solidFill>
          </a:endParaRPr>
        </a:p>
      </dgm:t>
    </dgm:pt>
    <dgm:pt modelId="{1849F7FA-5150-4417-9C5A-0A1C45012EBE}" type="parTrans" cxnId="{80145343-9820-40DE-8301-2BD0BE02E22B}">
      <dgm:prSet/>
      <dgm:spPr/>
      <dgm:t>
        <a:bodyPr/>
        <a:lstStyle/>
        <a:p>
          <a:pPr latinLnBrk="1"/>
          <a:endParaRPr lang="ko-KR" altLang="en-US"/>
        </a:p>
      </dgm:t>
    </dgm:pt>
    <dgm:pt modelId="{27370C8F-FFD7-49EC-9A0C-21D62AA09971}" type="sibTrans" cxnId="{80145343-9820-40DE-8301-2BD0BE02E22B}">
      <dgm:prSet/>
      <dgm:spPr/>
      <dgm:t>
        <a:bodyPr/>
        <a:lstStyle/>
        <a:p>
          <a:pPr latinLnBrk="1"/>
          <a:endParaRPr lang="ko-KR" altLang="en-US"/>
        </a:p>
      </dgm:t>
    </dgm:pt>
    <dgm:pt modelId="{D08B8594-C694-4B0E-8B85-06C174B7FE89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C_idx</a:t>
          </a:r>
          <a:endParaRPr lang="ko-KR" altLang="en-US" dirty="0"/>
        </a:p>
      </dgm:t>
    </dgm:pt>
    <dgm:pt modelId="{4768E577-3C79-4F06-A805-098596CDC5A9}" type="parTrans" cxnId="{3C6FFA14-A913-496C-9BCF-6B5D9EF6968C}">
      <dgm:prSet/>
      <dgm:spPr/>
      <dgm:t>
        <a:bodyPr/>
        <a:lstStyle/>
        <a:p>
          <a:pPr latinLnBrk="1"/>
          <a:endParaRPr lang="ko-KR" altLang="en-US"/>
        </a:p>
      </dgm:t>
    </dgm:pt>
    <dgm:pt modelId="{D573FA30-9FED-4ACA-886D-2CCB027E4541}" type="sibTrans" cxnId="{3C6FFA14-A913-496C-9BCF-6B5D9EF6968C}">
      <dgm:prSet/>
      <dgm:spPr/>
      <dgm:t>
        <a:bodyPr/>
        <a:lstStyle/>
        <a:p>
          <a:pPr latinLnBrk="1"/>
          <a:endParaRPr lang="ko-KR" altLang="en-US"/>
        </a:p>
      </dgm:t>
    </dgm:pt>
    <dgm:pt modelId="{70BB8930-2463-4544-8494-4933F40B2E1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P_idx</a:t>
          </a:r>
          <a:endParaRPr lang="ko-KR" altLang="en-US" dirty="0">
            <a:solidFill>
              <a:srgbClr val="3D8BCB"/>
            </a:solidFill>
          </a:endParaRPr>
        </a:p>
      </dgm:t>
    </dgm:pt>
    <dgm:pt modelId="{459184CA-FB29-4394-9822-B3ACE2B615BE}" type="parTrans" cxnId="{706DF639-4569-47C1-9B7D-7D08BA7BDF4B}">
      <dgm:prSet/>
      <dgm:spPr/>
      <dgm:t>
        <a:bodyPr/>
        <a:lstStyle/>
        <a:p>
          <a:pPr latinLnBrk="1"/>
          <a:endParaRPr lang="ko-KR" altLang="en-US"/>
        </a:p>
      </dgm:t>
    </dgm:pt>
    <dgm:pt modelId="{9AA8C7D9-385A-4713-819E-1028B5631D77}" type="sibTrans" cxnId="{706DF639-4569-47C1-9B7D-7D08BA7BDF4B}">
      <dgm:prSet/>
      <dgm:spPr/>
      <dgm:t>
        <a:bodyPr/>
        <a:lstStyle/>
        <a:p>
          <a:pPr latinLnBrk="1"/>
          <a:endParaRPr lang="ko-KR" altLang="en-US"/>
        </a:p>
      </dgm:t>
    </dgm:pt>
    <dgm:pt modelId="{0A81997C-8A8B-40A8-ABE1-01DCB3537898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user_nick</a:t>
          </a:r>
          <a:endParaRPr lang="ko-KR" altLang="en-US" dirty="0">
            <a:solidFill>
              <a:srgbClr val="3D8BCB"/>
            </a:solidFill>
          </a:endParaRPr>
        </a:p>
      </dgm:t>
    </dgm:pt>
    <dgm:pt modelId="{8947AC70-5BF6-43D6-A7B6-30F213A76F75}" type="parTrans" cxnId="{1442F874-B6EB-46D0-BF8C-53A251AD5A3F}">
      <dgm:prSet/>
      <dgm:spPr/>
      <dgm:t>
        <a:bodyPr/>
        <a:lstStyle/>
        <a:p>
          <a:pPr latinLnBrk="1"/>
          <a:endParaRPr lang="ko-KR" altLang="en-US"/>
        </a:p>
      </dgm:t>
    </dgm:pt>
    <dgm:pt modelId="{9CEE6C37-8803-4579-8084-1C26329A7038}" type="sibTrans" cxnId="{1442F874-B6EB-46D0-BF8C-53A251AD5A3F}">
      <dgm:prSet/>
      <dgm:spPr/>
      <dgm:t>
        <a:bodyPr/>
        <a:lstStyle/>
        <a:p>
          <a:pPr latinLnBrk="1"/>
          <a:endParaRPr lang="ko-KR" altLang="en-US"/>
        </a:p>
      </dgm:t>
    </dgm:pt>
    <dgm:pt modelId="{6518CEC6-C658-49CA-BA44-EE2EC624FF79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C_content</a:t>
          </a:r>
          <a:endParaRPr lang="ko-KR" altLang="en-US" dirty="0"/>
        </a:p>
      </dgm:t>
    </dgm:pt>
    <dgm:pt modelId="{079E0E14-F18C-4E33-B2B5-61DC174FD473}" type="parTrans" cxnId="{D76DE9F8-0AD7-44E1-B76F-DE253F3C0A92}">
      <dgm:prSet/>
      <dgm:spPr/>
      <dgm:t>
        <a:bodyPr/>
        <a:lstStyle/>
        <a:p>
          <a:pPr latinLnBrk="1"/>
          <a:endParaRPr lang="ko-KR" altLang="en-US"/>
        </a:p>
      </dgm:t>
    </dgm:pt>
    <dgm:pt modelId="{6062B5BE-5D35-44FE-8D39-1282DCC5F8E9}" type="sibTrans" cxnId="{D76DE9F8-0AD7-44E1-B76F-DE253F3C0A92}">
      <dgm:prSet/>
      <dgm:spPr/>
      <dgm:t>
        <a:bodyPr/>
        <a:lstStyle/>
        <a:p>
          <a:pPr latinLnBrk="1"/>
          <a:endParaRPr lang="ko-KR" altLang="en-US"/>
        </a:p>
      </dgm:t>
    </dgm:pt>
    <dgm:pt modelId="{513B2D70-3F23-4018-8945-D1E88103E5C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C_date</a:t>
          </a:r>
          <a:endParaRPr lang="ko-KR" altLang="en-US" dirty="0"/>
        </a:p>
      </dgm:t>
    </dgm:pt>
    <dgm:pt modelId="{EE499DDA-2E74-4398-AE45-73FA3E156788}" type="parTrans" cxnId="{18E2FE55-DBC9-4CA2-B27E-2EB10C7EDA46}">
      <dgm:prSet/>
      <dgm:spPr/>
      <dgm:t>
        <a:bodyPr/>
        <a:lstStyle/>
        <a:p>
          <a:pPr latinLnBrk="1"/>
          <a:endParaRPr lang="ko-KR" altLang="en-US"/>
        </a:p>
      </dgm:t>
    </dgm:pt>
    <dgm:pt modelId="{4BDCB186-11D8-4AC4-A8A0-D4BB04C38A39}" type="sibTrans" cxnId="{18E2FE55-DBC9-4CA2-B27E-2EB10C7EDA46}">
      <dgm:prSet/>
      <dgm:spPr/>
      <dgm:t>
        <a:bodyPr/>
        <a:lstStyle/>
        <a:p>
          <a:pPr latinLnBrk="1"/>
          <a:endParaRPr lang="ko-KR" altLang="en-US"/>
        </a:p>
      </dgm:t>
    </dgm:pt>
    <dgm:pt modelId="{7951B911-FE61-4EF4-ADCD-5975AEBC05E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A_idx</a:t>
          </a:r>
          <a:endParaRPr lang="ko-KR" altLang="en-US" dirty="0"/>
        </a:p>
      </dgm:t>
    </dgm:pt>
    <dgm:pt modelId="{8DE2AD58-0DCC-41E7-9C05-2A4FA2D7722C}" type="parTrans" cxnId="{F823D48B-2583-4A86-B1E5-8642C42A8FDB}">
      <dgm:prSet/>
      <dgm:spPr/>
      <dgm:t>
        <a:bodyPr/>
        <a:lstStyle/>
        <a:p>
          <a:pPr latinLnBrk="1"/>
          <a:endParaRPr lang="ko-KR" altLang="en-US"/>
        </a:p>
      </dgm:t>
    </dgm:pt>
    <dgm:pt modelId="{CDC18F79-7B59-4369-AC7D-BE994C646060}" type="sibTrans" cxnId="{F823D48B-2583-4A86-B1E5-8642C42A8FDB}">
      <dgm:prSet/>
      <dgm:spPr/>
      <dgm:t>
        <a:bodyPr/>
        <a:lstStyle/>
        <a:p>
          <a:pPr latinLnBrk="1"/>
          <a:endParaRPr lang="ko-KR" altLang="en-US"/>
        </a:p>
      </dgm:t>
    </dgm:pt>
    <dgm:pt modelId="{43AAFE4A-3686-440D-831E-7774FF405F6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A_title</a:t>
          </a:r>
          <a:endParaRPr lang="ko-KR" altLang="en-US" dirty="0"/>
        </a:p>
      </dgm:t>
    </dgm:pt>
    <dgm:pt modelId="{6514C75F-A96A-4EEF-BDFB-93E860060363}" type="parTrans" cxnId="{7999FC6C-19FC-481B-ABD2-4E610FA08D06}">
      <dgm:prSet/>
      <dgm:spPr/>
      <dgm:t>
        <a:bodyPr/>
        <a:lstStyle/>
        <a:p>
          <a:pPr latinLnBrk="1"/>
          <a:endParaRPr lang="ko-KR" altLang="en-US"/>
        </a:p>
      </dgm:t>
    </dgm:pt>
    <dgm:pt modelId="{E235DB73-3991-4627-925E-9F98F22DE79C}" type="sibTrans" cxnId="{7999FC6C-19FC-481B-ABD2-4E610FA08D06}">
      <dgm:prSet/>
      <dgm:spPr/>
      <dgm:t>
        <a:bodyPr/>
        <a:lstStyle/>
        <a:p>
          <a:pPr latinLnBrk="1"/>
          <a:endParaRPr lang="ko-KR" altLang="en-US"/>
        </a:p>
      </dgm:t>
    </dgm:pt>
    <dgm:pt modelId="{20C8B846-2A9B-48F5-8151-219813603B3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A_terms</a:t>
          </a:r>
          <a:endParaRPr lang="ko-KR" altLang="en-US" dirty="0"/>
        </a:p>
      </dgm:t>
    </dgm:pt>
    <dgm:pt modelId="{D9BC7071-DCF3-434F-AE6B-BB060481394C}" type="parTrans" cxnId="{FF520C32-B067-4078-B906-B724C82128C3}">
      <dgm:prSet/>
      <dgm:spPr/>
      <dgm:t>
        <a:bodyPr/>
        <a:lstStyle/>
        <a:p>
          <a:pPr latinLnBrk="1"/>
          <a:endParaRPr lang="ko-KR" altLang="en-US"/>
        </a:p>
      </dgm:t>
    </dgm:pt>
    <dgm:pt modelId="{8F2B8283-3C32-4FD2-90A3-DAEBFB4F8E24}" type="sibTrans" cxnId="{FF520C32-B067-4078-B906-B724C82128C3}">
      <dgm:prSet/>
      <dgm:spPr/>
      <dgm:t>
        <a:bodyPr/>
        <a:lstStyle/>
        <a:p>
          <a:pPr latinLnBrk="1"/>
          <a:endParaRPr lang="ko-KR" altLang="en-US"/>
        </a:p>
      </dgm:t>
    </dgm:pt>
    <dgm:pt modelId="{7F42055B-B06D-4669-85AB-B96583BE4D6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C_idx</a:t>
          </a:r>
          <a:endParaRPr lang="ko-KR" altLang="en-US" dirty="0"/>
        </a:p>
      </dgm:t>
    </dgm:pt>
    <dgm:pt modelId="{62EEEBC1-6659-48B4-99AD-F89D3CE645C5}" type="parTrans" cxnId="{5059A99C-6618-400F-9E95-ECC763D0B042}">
      <dgm:prSet/>
      <dgm:spPr/>
      <dgm:t>
        <a:bodyPr/>
        <a:lstStyle/>
        <a:p>
          <a:pPr latinLnBrk="1"/>
          <a:endParaRPr lang="ko-KR" altLang="en-US"/>
        </a:p>
      </dgm:t>
    </dgm:pt>
    <dgm:pt modelId="{DF84504E-8CF0-4682-88EE-671F5984CB90}" type="sibTrans" cxnId="{5059A99C-6618-400F-9E95-ECC763D0B042}">
      <dgm:prSet/>
      <dgm:spPr/>
      <dgm:t>
        <a:bodyPr/>
        <a:lstStyle/>
        <a:p>
          <a:pPr latinLnBrk="1"/>
          <a:endParaRPr lang="ko-KR" altLang="en-US"/>
        </a:p>
      </dgm:t>
    </dgm:pt>
    <dgm:pt modelId="{3F807FE3-A1BE-4AB6-B8D1-4C36C004184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To_nick</a:t>
          </a:r>
          <a:endParaRPr lang="ko-KR" altLang="en-US" dirty="0">
            <a:solidFill>
              <a:srgbClr val="3D8BCB"/>
            </a:solidFill>
          </a:endParaRPr>
        </a:p>
      </dgm:t>
    </dgm:pt>
    <dgm:pt modelId="{8DEB510D-30FD-45CF-AB2F-F6CE1497A8D2}" type="parTrans" cxnId="{CDF991FD-A208-4E9A-9004-87119AF0DB55}">
      <dgm:prSet/>
      <dgm:spPr/>
      <dgm:t>
        <a:bodyPr/>
        <a:lstStyle/>
        <a:p>
          <a:pPr latinLnBrk="1"/>
          <a:endParaRPr lang="ko-KR" altLang="en-US"/>
        </a:p>
      </dgm:t>
    </dgm:pt>
    <dgm:pt modelId="{C4993551-64B4-4888-9E30-93189A40F1E7}" type="sibTrans" cxnId="{CDF991FD-A208-4E9A-9004-87119AF0DB55}">
      <dgm:prSet/>
      <dgm:spPr/>
      <dgm:t>
        <a:bodyPr/>
        <a:lstStyle/>
        <a:p>
          <a:pPr latinLnBrk="1"/>
          <a:endParaRPr lang="ko-KR" altLang="en-US"/>
        </a:p>
      </dgm:t>
    </dgm:pt>
    <dgm:pt modelId="{5F3EC367-8A44-4D17-86D2-E6505E184DB8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From_nick</a:t>
          </a:r>
          <a:endParaRPr lang="ko-KR" altLang="en-US" dirty="0"/>
        </a:p>
      </dgm:t>
    </dgm:pt>
    <dgm:pt modelId="{321166B5-8F94-429D-B27E-DA81579CAD92}" type="parTrans" cxnId="{F2EA76D8-426D-4756-97AF-B58553AD001C}">
      <dgm:prSet/>
      <dgm:spPr/>
      <dgm:t>
        <a:bodyPr/>
        <a:lstStyle/>
        <a:p>
          <a:pPr latinLnBrk="1"/>
          <a:endParaRPr lang="ko-KR" altLang="en-US"/>
        </a:p>
      </dgm:t>
    </dgm:pt>
    <dgm:pt modelId="{34F66E9F-42D7-4C17-8D93-8D8A009F714A}" type="sibTrans" cxnId="{F2EA76D8-426D-4756-97AF-B58553AD001C}">
      <dgm:prSet/>
      <dgm:spPr/>
      <dgm:t>
        <a:bodyPr/>
        <a:lstStyle/>
        <a:p>
          <a:pPr latinLnBrk="1"/>
          <a:endParaRPr lang="ko-KR" altLang="en-US"/>
        </a:p>
      </dgm:t>
    </dgm:pt>
    <dgm:pt modelId="{0B4407E3-39BA-4ED5-99BE-F97990B1ECD6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C_content</a:t>
          </a:r>
          <a:endParaRPr lang="ko-KR" altLang="en-US" dirty="0"/>
        </a:p>
      </dgm:t>
    </dgm:pt>
    <dgm:pt modelId="{4BFAB6EA-084B-4ACD-8678-4B643B1EBC2E}" type="parTrans" cxnId="{E280D097-E03B-43C4-99F9-A8CA6AD34536}">
      <dgm:prSet/>
      <dgm:spPr/>
      <dgm:t>
        <a:bodyPr/>
        <a:lstStyle/>
        <a:p>
          <a:pPr latinLnBrk="1"/>
          <a:endParaRPr lang="ko-KR" altLang="en-US"/>
        </a:p>
      </dgm:t>
    </dgm:pt>
    <dgm:pt modelId="{78B02F2C-DD29-4D59-9D46-E00689821421}" type="sibTrans" cxnId="{E280D097-E03B-43C4-99F9-A8CA6AD34536}">
      <dgm:prSet/>
      <dgm:spPr/>
      <dgm:t>
        <a:bodyPr/>
        <a:lstStyle/>
        <a:p>
          <a:pPr latinLnBrk="1"/>
          <a:endParaRPr lang="ko-KR" altLang="en-US"/>
        </a:p>
      </dgm:t>
    </dgm:pt>
    <dgm:pt modelId="{C8131D9E-8B13-4E0B-A43D-889E0EAF06A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c_time</a:t>
          </a:r>
          <a:endParaRPr lang="ko-KR" altLang="en-US" dirty="0"/>
        </a:p>
      </dgm:t>
    </dgm:pt>
    <dgm:pt modelId="{D5DCD52C-8EE4-4D12-981A-F9B97CB30B60}" type="parTrans" cxnId="{F6C42F7C-5755-49BC-B6AC-424F95354AD6}">
      <dgm:prSet/>
      <dgm:spPr/>
      <dgm:t>
        <a:bodyPr/>
        <a:lstStyle/>
        <a:p>
          <a:pPr latinLnBrk="1"/>
          <a:endParaRPr lang="ko-KR" altLang="en-US"/>
        </a:p>
      </dgm:t>
    </dgm:pt>
    <dgm:pt modelId="{2CC24103-A630-405A-A603-C1EA0B620465}" type="sibTrans" cxnId="{F6C42F7C-5755-49BC-B6AC-424F95354AD6}">
      <dgm:prSet/>
      <dgm:spPr/>
      <dgm:t>
        <a:bodyPr/>
        <a:lstStyle/>
        <a:p>
          <a:pPr latinLnBrk="1"/>
          <a:endParaRPr lang="ko-KR" altLang="en-US"/>
        </a:p>
      </dgm:t>
    </dgm:pt>
    <dgm:pt modelId="{1490571F-0BFD-4159-9678-6DD8654078BC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User_item</a:t>
          </a:r>
          <a:endParaRPr lang="ko-KR" altLang="en-US" dirty="0"/>
        </a:p>
      </dgm:t>
    </dgm:pt>
    <dgm:pt modelId="{AD5E3E7C-12DD-4B6A-AAD5-55C2A8D7DFDC}" type="parTrans" cxnId="{E75EA142-CF01-40CC-AEC1-C6D8EED500A2}">
      <dgm:prSet/>
      <dgm:spPr/>
      <dgm:t>
        <a:bodyPr/>
        <a:lstStyle/>
        <a:p>
          <a:pPr latinLnBrk="1"/>
          <a:endParaRPr lang="ko-KR" altLang="en-US"/>
        </a:p>
      </dgm:t>
    </dgm:pt>
    <dgm:pt modelId="{440FEE5B-A192-4B62-8F7F-F0CD04976DF8}" type="sibTrans" cxnId="{E75EA142-CF01-40CC-AEC1-C6D8EED500A2}">
      <dgm:prSet/>
      <dgm:spPr/>
      <dgm:t>
        <a:bodyPr/>
        <a:lstStyle/>
        <a:p>
          <a:pPr latinLnBrk="1"/>
          <a:endParaRPr lang="ko-KR" altLang="en-US"/>
        </a:p>
      </dgm:t>
    </dgm:pt>
    <dgm:pt modelId="{90014714-6CCF-4EDE-8EAD-AB792ED496FF}">
      <dgm:prSet/>
      <dgm:spPr/>
      <dgm:t>
        <a:bodyPr/>
        <a:lstStyle/>
        <a:p>
          <a:pPr latinLnBrk="1"/>
          <a:r>
            <a:rPr lang="en-US" altLang="ko-KR" dirty="0" smtClean="0"/>
            <a:t>follow</a:t>
          </a:r>
          <a:endParaRPr lang="ko-KR" altLang="en-US" dirty="0"/>
        </a:p>
      </dgm:t>
    </dgm:pt>
    <dgm:pt modelId="{5D8B6CEC-5383-44BB-BE4D-D955FF756DDD}" type="parTrans" cxnId="{ACE7D946-B5E0-483B-A8D7-5AAD9CA6AEEB}">
      <dgm:prSet/>
      <dgm:spPr/>
      <dgm:t>
        <a:bodyPr/>
        <a:lstStyle/>
        <a:p>
          <a:pPr latinLnBrk="1"/>
          <a:endParaRPr lang="ko-KR" altLang="en-US"/>
        </a:p>
      </dgm:t>
    </dgm:pt>
    <dgm:pt modelId="{47DF97F1-79F3-4648-88A1-795E840B3D08}" type="sibTrans" cxnId="{ACE7D946-B5E0-483B-A8D7-5AAD9CA6AEEB}">
      <dgm:prSet/>
      <dgm:spPr/>
      <dgm:t>
        <a:bodyPr/>
        <a:lstStyle/>
        <a:p>
          <a:pPr latinLnBrk="1"/>
          <a:endParaRPr lang="ko-KR" altLang="en-US"/>
        </a:p>
      </dgm:t>
    </dgm:pt>
    <dgm:pt modelId="{AF97A16C-D1FE-41B2-9F5D-8E709AF9DE3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/>
            <a:t>Follow_idx</a:t>
          </a:r>
          <a:endParaRPr lang="ko-KR" altLang="en-US" dirty="0"/>
        </a:p>
      </dgm:t>
    </dgm:pt>
    <dgm:pt modelId="{BE0FDD3F-EBC3-498F-A312-25FBA1E0F0B5}" type="parTrans" cxnId="{7C820675-29F9-43DE-96C2-A43263042311}">
      <dgm:prSet/>
      <dgm:spPr/>
      <dgm:t>
        <a:bodyPr/>
        <a:lstStyle/>
        <a:p>
          <a:pPr latinLnBrk="1"/>
          <a:endParaRPr lang="ko-KR" altLang="en-US"/>
        </a:p>
      </dgm:t>
    </dgm:pt>
    <dgm:pt modelId="{CEBE8BAE-E33D-4F90-91F3-3831953865A0}" type="sibTrans" cxnId="{7C820675-29F9-43DE-96C2-A43263042311}">
      <dgm:prSet/>
      <dgm:spPr/>
      <dgm:t>
        <a:bodyPr/>
        <a:lstStyle/>
        <a:p>
          <a:pPr latinLnBrk="1"/>
          <a:endParaRPr lang="ko-KR" altLang="en-US"/>
        </a:p>
      </dgm:t>
    </dgm:pt>
    <dgm:pt modelId="{2FC22F5E-A5BF-46D5-8051-65774D27A9C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Following_idx</a:t>
          </a:r>
          <a:endParaRPr lang="ko-KR" altLang="en-US" dirty="0">
            <a:solidFill>
              <a:srgbClr val="3D8BCB"/>
            </a:solidFill>
          </a:endParaRPr>
        </a:p>
      </dgm:t>
    </dgm:pt>
    <dgm:pt modelId="{C43546BB-1C3C-40EF-96D2-F080C0049D96}" type="parTrans" cxnId="{6C97D235-977B-49C5-958A-34E942DCF69F}">
      <dgm:prSet/>
      <dgm:spPr/>
      <dgm:t>
        <a:bodyPr/>
        <a:lstStyle/>
        <a:p>
          <a:pPr latinLnBrk="1"/>
          <a:endParaRPr lang="ko-KR" altLang="en-US"/>
        </a:p>
      </dgm:t>
    </dgm:pt>
    <dgm:pt modelId="{74CCC1EB-7C81-4E90-995E-EDB5C54B71C2}" type="sibTrans" cxnId="{6C97D235-977B-49C5-958A-34E942DCF69F}">
      <dgm:prSet/>
      <dgm:spPr/>
      <dgm:t>
        <a:bodyPr/>
        <a:lstStyle/>
        <a:p>
          <a:pPr latinLnBrk="1"/>
          <a:endParaRPr lang="ko-KR" altLang="en-US"/>
        </a:p>
      </dgm:t>
    </dgm:pt>
    <dgm:pt modelId="{2976FBA5-5F04-4402-8D1F-37736B8CEB1E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3D8BCB"/>
              </a:solidFill>
            </a:rPr>
            <a:t>Follower_idx</a:t>
          </a:r>
          <a:endParaRPr lang="ko-KR" altLang="en-US" dirty="0">
            <a:solidFill>
              <a:srgbClr val="3D8BCB"/>
            </a:solidFill>
          </a:endParaRPr>
        </a:p>
      </dgm:t>
    </dgm:pt>
    <dgm:pt modelId="{E5664B1B-A690-469E-A95B-24C5DC11BD4C}" type="parTrans" cxnId="{9CE6BCCF-65C2-47E6-BC0D-B5CBAACE2789}">
      <dgm:prSet/>
      <dgm:spPr/>
      <dgm:t>
        <a:bodyPr/>
        <a:lstStyle/>
        <a:p>
          <a:pPr latinLnBrk="1"/>
          <a:endParaRPr lang="ko-KR" altLang="en-US"/>
        </a:p>
      </dgm:t>
    </dgm:pt>
    <dgm:pt modelId="{85C7559D-617B-4DAF-B308-5D69874175B8}" type="sibTrans" cxnId="{9CE6BCCF-65C2-47E6-BC0D-B5CBAACE2789}">
      <dgm:prSet/>
      <dgm:spPr/>
      <dgm:t>
        <a:bodyPr/>
        <a:lstStyle/>
        <a:p>
          <a:pPr latinLnBrk="1"/>
          <a:endParaRPr lang="ko-KR" altLang="en-US"/>
        </a:p>
      </dgm:t>
    </dgm:pt>
    <dgm:pt modelId="{04A0B4E8-8E23-4A36-AA1A-2AA35FFEB2D2}" type="pres">
      <dgm:prSet presAssocID="{BBB85FB0-92CE-4B02-AFD7-F7BD47D04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F9B520-F5EA-4708-98CE-EE154CB7F3CE}" type="pres">
      <dgm:prSet presAssocID="{5155DD6A-C035-4FDE-9B26-A11C3374DAF0}" presName="composite" presStyleCnt="0"/>
      <dgm:spPr/>
    </dgm:pt>
    <dgm:pt modelId="{82055BE5-2A00-4A30-B5B7-D7DD22FB92A7}" type="pres">
      <dgm:prSet presAssocID="{5155DD6A-C035-4FDE-9B26-A11C3374DAF0}" presName="parTx" presStyleLbl="alignNode1" presStyleIdx="0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5CC4C9-5C49-4195-8DC7-FFEAD7D80A39}" type="pres">
      <dgm:prSet presAssocID="{5155DD6A-C035-4FDE-9B26-A11C3374DAF0}" presName="desTx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BA7936-79A2-47A4-8058-7C088688A22D}" type="pres">
      <dgm:prSet presAssocID="{3031C34E-F801-42C8-9057-3187D46A5113}" presName="space" presStyleCnt="0"/>
      <dgm:spPr/>
    </dgm:pt>
    <dgm:pt modelId="{421DCDC4-CBDE-4AE8-8E3B-378996C02AAC}" type="pres">
      <dgm:prSet presAssocID="{74F972E6-3FD7-4F4E-82C2-EE601FECE884}" presName="composite" presStyleCnt="0"/>
      <dgm:spPr/>
    </dgm:pt>
    <dgm:pt modelId="{05D81B11-6636-4CB5-8BD8-7EAA800CFEA8}" type="pres">
      <dgm:prSet presAssocID="{74F972E6-3FD7-4F4E-82C2-EE601FECE884}" presName="parTx" presStyleLbl="alignNode1" presStyleIdx="1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0FE78D-118A-471F-8DBF-FACF869F130A}" type="pres">
      <dgm:prSet presAssocID="{74F972E6-3FD7-4F4E-82C2-EE601FECE884}" presName="desTx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8C2F7F-F58F-4032-A707-80CC9A35EE0F}" type="pres">
      <dgm:prSet presAssocID="{474CE623-2FF3-45B0-BE09-81FB7579E6A6}" presName="space" presStyleCnt="0"/>
      <dgm:spPr/>
    </dgm:pt>
    <dgm:pt modelId="{29BE944C-A042-4CA5-AF84-5A713467087A}" type="pres">
      <dgm:prSet presAssocID="{4206C8E4-7FD3-46CD-BAFE-90851E6CE175}" presName="composite" presStyleCnt="0"/>
      <dgm:spPr/>
    </dgm:pt>
    <dgm:pt modelId="{2D35A78F-C479-4998-B951-8B6FA5DAF71B}" type="pres">
      <dgm:prSet presAssocID="{4206C8E4-7FD3-46CD-BAFE-90851E6CE175}" presName="parTx" presStyleLbl="alignNode1" presStyleIdx="2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8D1EED-0B88-4D6E-9EEE-82B17EFD2835}" type="pres">
      <dgm:prSet presAssocID="{4206C8E4-7FD3-46CD-BAFE-90851E6CE175}" presName="desTx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81E27D-07F2-483B-85E0-F7A906011CE3}" type="pres">
      <dgm:prSet presAssocID="{20E520F2-957B-4416-9A9A-2974FEC2951E}" presName="space" presStyleCnt="0"/>
      <dgm:spPr/>
    </dgm:pt>
    <dgm:pt modelId="{7AA0A819-8887-4BFE-91E7-FFDBBCD044F4}" type="pres">
      <dgm:prSet presAssocID="{0A0565A8-22AB-49DC-AF43-C318FFE33F73}" presName="composite" presStyleCnt="0"/>
      <dgm:spPr/>
    </dgm:pt>
    <dgm:pt modelId="{C1FCEEB5-5B62-4A01-947D-9D43C36DAA5D}" type="pres">
      <dgm:prSet presAssocID="{0A0565A8-22AB-49DC-AF43-C318FFE33F73}" presName="parTx" presStyleLbl="alignNode1" presStyleIdx="3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AF3FCE-6CF3-4387-8525-0C8F72D606EA}" type="pres">
      <dgm:prSet presAssocID="{0A0565A8-22AB-49DC-AF43-C318FFE33F73}" presName="desTx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B045C5-4B94-45D5-A3D8-98F6CE292286}" type="pres">
      <dgm:prSet presAssocID="{6C426CAB-7005-43B8-8FBF-99A038A02057}" presName="space" presStyleCnt="0"/>
      <dgm:spPr/>
    </dgm:pt>
    <dgm:pt modelId="{812428D9-7951-4780-9EB4-EF55D170AD63}" type="pres">
      <dgm:prSet presAssocID="{C5812C07-FCDB-492A-8A2C-7D82E2B679E3}" presName="composite" presStyleCnt="0"/>
      <dgm:spPr/>
    </dgm:pt>
    <dgm:pt modelId="{7F163CD5-C5CF-4827-A933-22B6C17145C2}" type="pres">
      <dgm:prSet presAssocID="{C5812C07-FCDB-492A-8A2C-7D82E2B679E3}" presName="parTx" presStyleLbl="alignNode1" presStyleIdx="4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93370-D4BB-4AD3-896E-77DA8DAC2E68}" type="pres">
      <dgm:prSet presAssocID="{C5812C07-FCDB-492A-8A2C-7D82E2B679E3}" presName="desTx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24D43C-C00E-4F55-84EB-2DA1183CD579}" type="pres">
      <dgm:prSet presAssocID="{4307872A-F20A-41D8-A6DB-135A27876179}" presName="space" presStyleCnt="0"/>
      <dgm:spPr/>
    </dgm:pt>
    <dgm:pt modelId="{03BCB5E9-A170-4C78-AF20-FFF92403A2B6}" type="pres">
      <dgm:prSet presAssocID="{9023FD68-A789-431A-949E-381E36AB76CF}" presName="composite" presStyleCnt="0"/>
      <dgm:spPr/>
    </dgm:pt>
    <dgm:pt modelId="{BCBAD4BA-9D44-494B-911C-C3A191EABAED}" type="pres">
      <dgm:prSet presAssocID="{9023FD68-A789-431A-949E-381E36AB76CF}" presName="parTx" presStyleLbl="alignNode1" presStyleIdx="5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2475F0-30CF-4F58-95ED-A09A8A3062B7}" type="pres">
      <dgm:prSet presAssocID="{9023FD68-A789-431A-949E-381E36AB76CF}" presName="desTx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CA1CE0-89BE-4C46-8A9D-B7D6F5708FFD}" type="pres">
      <dgm:prSet presAssocID="{8576A820-7B15-4EB2-9A27-34053B8990F0}" presName="space" presStyleCnt="0"/>
      <dgm:spPr/>
    </dgm:pt>
    <dgm:pt modelId="{BDAF2CBE-24E9-4800-93D0-1835125FDEC1}" type="pres">
      <dgm:prSet presAssocID="{2E8C23E5-E50F-4B5D-8B17-0227E12D3EE7}" presName="composite" presStyleCnt="0"/>
      <dgm:spPr/>
    </dgm:pt>
    <dgm:pt modelId="{2DBB4CE5-1825-4143-9D4D-9C5CF55AD091}" type="pres">
      <dgm:prSet presAssocID="{2E8C23E5-E50F-4B5D-8B17-0227E12D3EE7}" presName="parTx" presStyleLbl="alignNode1" presStyleIdx="6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0F082C-605A-47E3-A97E-F36D579BFF4A}" type="pres">
      <dgm:prSet presAssocID="{2E8C23E5-E50F-4B5D-8B17-0227E12D3EE7}" presName="desTx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B577E6-9777-47AA-967D-DDE9B00DFB1B}" type="pres">
      <dgm:prSet presAssocID="{A56991A7-4F05-4EF1-9847-F753CE22206C}" presName="space" presStyleCnt="0"/>
      <dgm:spPr/>
    </dgm:pt>
    <dgm:pt modelId="{20FB8CBA-64D8-4C5C-A43E-5480BAA41C83}" type="pres">
      <dgm:prSet presAssocID="{3406C121-14A6-4A31-BE70-889D4A52DF93}" presName="composite" presStyleCnt="0"/>
      <dgm:spPr/>
    </dgm:pt>
    <dgm:pt modelId="{A16E1B6C-E029-437A-A6F0-7281A2B25C14}" type="pres">
      <dgm:prSet presAssocID="{3406C121-14A6-4A31-BE70-889D4A52DF93}" presName="parTx" presStyleLbl="alignNode1" presStyleIdx="7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C1E6CD-B5D3-4E33-B910-20745C73A6DF}" type="pres">
      <dgm:prSet presAssocID="{3406C121-14A6-4A31-BE70-889D4A52DF93}" presName="desTx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018BB1-5E71-4180-8CC3-60B0FB9E7790}" type="pres">
      <dgm:prSet presAssocID="{AFE5161B-5AA2-45EA-8F71-FF42EC24B759}" presName="space" presStyleCnt="0"/>
      <dgm:spPr/>
    </dgm:pt>
    <dgm:pt modelId="{59BA7CBE-0653-4434-9AB4-68188A8A1739}" type="pres">
      <dgm:prSet presAssocID="{90014714-6CCF-4EDE-8EAD-AB792ED496FF}" presName="composite" presStyleCnt="0"/>
      <dgm:spPr/>
    </dgm:pt>
    <dgm:pt modelId="{A623C362-0369-4829-98E8-9BB8BA50C281}" type="pres">
      <dgm:prSet presAssocID="{90014714-6CCF-4EDE-8EAD-AB792ED496FF}" presName="parTx" presStyleLbl="alignNode1" presStyleIdx="8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6B1D6-A931-4890-9D5F-257B53DED63C}" type="pres">
      <dgm:prSet presAssocID="{90014714-6CCF-4EDE-8EAD-AB792ED496FF}" presName="desTx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B48A40C-AA58-4E58-A3AF-C1C0F6141A6F}" srcId="{BBB85FB0-92CE-4B02-AFD7-F7BD47D04854}" destId="{0A0565A8-22AB-49DC-AF43-C318FFE33F73}" srcOrd="3" destOrd="0" parTransId="{19DCFA18-F443-451E-8DAF-3DEF8943F276}" sibTransId="{6C426CAB-7005-43B8-8FBF-99A038A02057}"/>
    <dgm:cxn modelId="{706DF639-4569-47C1-9B7D-7D08BA7BDF4B}" srcId="{9023FD68-A789-431A-949E-381E36AB76CF}" destId="{70BB8930-2463-4544-8494-4933F40B2E12}" srcOrd="1" destOrd="0" parTransId="{459184CA-FB29-4394-9822-B3ACE2B615BE}" sibTransId="{9AA8C7D9-385A-4713-819E-1028B5631D77}"/>
    <dgm:cxn modelId="{E0AA6846-6877-4B5A-9B3F-44011C62ADD5}" type="presOf" srcId="{80A88D3F-4A0D-437F-ADFD-9ED1334AAC76}" destId="{DD0FE78D-118A-471F-8DBF-FACF869F130A}" srcOrd="0" destOrd="5" presId="urn:microsoft.com/office/officeart/2005/8/layout/hList1"/>
    <dgm:cxn modelId="{14F4F984-4016-4223-9FD6-BB5A4BC22602}" type="presOf" srcId="{011A3864-D068-4BFC-A8DE-D23EE2AC0CF7}" destId="{DA8D1EED-0B88-4D6E-9EEE-82B17EFD2835}" srcOrd="0" destOrd="3" presId="urn:microsoft.com/office/officeart/2005/8/layout/hList1"/>
    <dgm:cxn modelId="{C102529F-792B-4078-BEA4-77883EF3C253}" srcId="{74F972E6-3FD7-4F4E-82C2-EE601FECE884}" destId="{CD25CD88-7683-4F3E-9F8D-26E0B5554E8B}" srcOrd="13" destOrd="0" parTransId="{40DE624A-817F-442C-8AAE-BE25335208BE}" sibTransId="{80461506-598C-4917-88CD-75782D6DD0C7}"/>
    <dgm:cxn modelId="{F2EA76D8-426D-4756-97AF-B58553AD001C}" srcId="{3406C121-14A6-4A31-BE70-889D4A52DF93}" destId="{5F3EC367-8A44-4D17-86D2-E6505E184DB8}" srcOrd="2" destOrd="0" parTransId="{321166B5-8F94-429D-B27E-DA81579CAD92}" sibTransId="{34F66E9F-42D7-4C17-8D93-8D8A009F714A}"/>
    <dgm:cxn modelId="{B252F8AC-1F4C-4B71-A241-6147C236B0A4}" type="presOf" srcId="{6324A008-869A-4E61-9EE1-877B3C850250}" destId="{B55CC4C9-5C49-4195-8DC7-FFEAD7D80A39}" srcOrd="0" destOrd="1" presId="urn:microsoft.com/office/officeart/2005/8/layout/hList1"/>
    <dgm:cxn modelId="{9A1A63D4-77C0-4AC0-9C88-C38E0397F121}" srcId="{0A0565A8-22AB-49DC-AF43-C318FFE33F73}" destId="{AA08703C-3D58-4B29-BBE7-DA2B42AD11CF}" srcOrd="13" destOrd="0" parTransId="{DCD16710-109F-457D-A1FB-842FF6569E30}" sibTransId="{FD388528-C01B-429B-B467-30D51624D763}"/>
    <dgm:cxn modelId="{ABD974F9-0237-4317-8FC4-E0A38B102FE9}" type="presOf" srcId="{06D7E653-8F6C-4E9B-861B-05032E4503AD}" destId="{DD0FE78D-118A-471F-8DBF-FACF869F130A}" srcOrd="0" destOrd="2" presId="urn:microsoft.com/office/officeart/2005/8/layout/hList1"/>
    <dgm:cxn modelId="{9B2A277A-1CA4-4BE4-AA18-73331CEF4AAD}" srcId="{4206C8E4-7FD3-46CD-BAFE-90851E6CE175}" destId="{011A3864-D068-4BFC-A8DE-D23EE2AC0CF7}" srcOrd="3" destOrd="0" parTransId="{011A52F2-1712-4D23-97FF-6CC9651065F3}" sibTransId="{004D54A2-3942-4E5B-9A0A-97B40A5854C8}"/>
    <dgm:cxn modelId="{EB4208A7-AA84-4B05-A3ED-88EFBE8C2EDC}" type="presOf" srcId="{0590752B-6A74-448B-9532-4755FC00374E}" destId="{DA8D1EED-0B88-4D6E-9EEE-82B17EFD2835}" srcOrd="0" destOrd="2" presId="urn:microsoft.com/office/officeart/2005/8/layout/hList1"/>
    <dgm:cxn modelId="{E2691AE1-C3F2-498F-9FB3-41FD9307E700}" srcId="{BBB85FB0-92CE-4B02-AFD7-F7BD47D04854}" destId="{C5812C07-FCDB-492A-8A2C-7D82E2B679E3}" srcOrd="4" destOrd="0" parTransId="{6134569D-C4D0-4C77-8BEB-C2E5B72ABF0B}" sibTransId="{4307872A-F20A-41D8-A6DB-135A27876179}"/>
    <dgm:cxn modelId="{DEFFB981-CC95-43BF-98F1-1EA178C42C51}" type="presOf" srcId="{559D8FBF-B61A-4978-A200-C304A1D73F9D}" destId="{B55CC4C9-5C49-4195-8DC7-FFEAD7D80A39}" srcOrd="0" destOrd="0" presId="urn:microsoft.com/office/officeart/2005/8/layout/hList1"/>
    <dgm:cxn modelId="{3DF00346-3F11-4AC7-A779-D81913288D89}" type="presOf" srcId="{513B2D70-3F23-4018-8945-D1E88103E5C1}" destId="{F02475F0-30CF-4F58-95ED-A09A8A3062B7}" srcOrd="0" destOrd="4" presId="urn:microsoft.com/office/officeart/2005/8/layout/hList1"/>
    <dgm:cxn modelId="{21BD97A6-BD9E-44BF-A34B-16D80C7C15ED}" srcId="{74F972E6-3FD7-4F4E-82C2-EE601FECE884}" destId="{366C561C-7CE1-48B8-BA16-D20BDBE2EAC8}" srcOrd="6" destOrd="0" parTransId="{4CBAC554-9310-449E-AAED-EEBE4F06D9F1}" sibTransId="{243ABED5-A8FE-41D3-9D66-14888066FE04}"/>
    <dgm:cxn modelId="{E110B93E-A628-4779-9CBD-C13591737AA4}" srcId="{4206C8E4-7FD3-46CD-BAFE-90851E6CE175}" destId="{8ADDD684-E728-4525-82AA-11143660CDD1}" srcOrd="1" destOrd="0" parTransId="{74B238AD-51DC-47AC-AA0A-7F05DC000E0C}" sibTransId="{9D59CC22-083B-41B6-AF1B-5AD2F2C8597D}"/>
    <dgm:cxn modelId="{D0C447A2-60F4-4C0F-A3CB-050B9F08444B}" type="presOf" srcId="{0763119E-E155-427B-8BBF-E6F6608D269F}" destId="{DD0FE78D-118A-471F-8DBF-FACF869F130A}" srcOrd="0" destOrd="7" presId="urn:microsoft.com/office/officeart/2005/8/layout/hList1"/>
    <dgm:cxn modelId="{5C8F49D2-C17C-4061-ADC8-0DCD330749F4}" type="presOf" srcId="{107847D0-076C-4A2D-A32C-B2D2552D46DA}" destId="{0EAF3FCE-6CF3-4387-8525-0C8F72D606EA}" srcOrd="0" destOrd="0" presId="urn:microsoft.com/office/officeart/2005/8/layout/hList1"/>
    <dgm:cxn modelId="{549C0E5E-0A28-4735-A875-E8B56D540C1B}" srcId="{74F972E6-3FD7-4F4E-82C2-EE601FECE884}" destId="{77F2ECC9-322D-4A00-9A6C-6743B83F62EE}" srcOrd="15" destOrd="0" parTransId="{3DE232F1-EF6A-4422-BF26-4BE29B162CA3}" sibTransId="{A20FB47F-972A-463C-B501-424F39D10B09}"/>
    <dgm:cxn modelId="{642877CD-BEF1-44F0-AC6E-652F092C7852}" type="presOf" srcId="{513153D5-1DD4-42F1-9380-D3F757A51B26}" destId="{0EAF3FCE-6CF3-4387-8525-0C8F72D606EA}" srcOrd="0" destOrd="7" presId="urn:microsoft.com/office/officeart/2005/8/layout/hList1"/>
    <dgm:cxn modelId="{C54A9E48-BC04-419F-B641-78CB39715902}" srcId="{BBB85FB0-92CE-4B02-AFD7-F7BD47D04854}" destId="{3406C121-14A6-4A31-BE70-889D4A52DF93}" srcOrd="7" destOrd="0" parTransId="{5F7C7037-FF96-405C-B97D-6A1EFE5ED573}" sibTransId="{AFE5161B-5AA2-45EA-8F71-FF42EC24B759}"/>
    <dgm:cxn modelId="{742571E4-B0FD-4BC0-9588-68AA52FE51E4}" type="presOf" srcId="{ADF9BF5A-220A-4BE1-8C36-2C2A4D1F786B}" destId="{DA8D1EED-0B88-4D6E-9EEE-82B17EFD2835}" srcOrd="0" destOrd="6" presId="urn:microsoft.com/office/officeart/2005/8/layout/hList1"/>
    <dgm:cxn modelId="{DA99C4A1-CDD4-45C5-9347-A2008EEE9F8C}" srcId="{74F972E6-3FD7-4F4E-82C2-EE601FECE884}" destId="{B49FF917-4F11-44A1-8476-3999F2DBBE00}" srcOrd="10" destOrd="0" parTransId="{CBAA8E4B-0D24-413E-B19E-4C0AAB286A30}" sibTransId="{9DD04D4A-D218-4C68-AF4D-1FAC72332158}"/>
    <dgm:cxn modelId="{B65E2E77-E983-4F22-AB83-D2BA39D5E5D9}" srcId="{4206C8E4-7FD3-46CD-BAFE-90851E6CE175}" destId="{3472282B-BCE1-4F3D-9AE7-1459A8A9E7D2}" srcOrd="0" destOrd="0" parTransId="{05FD8977-E6B4-4C71-A48D-9187B84EBC8C}" sibTransId="{D9D2CB54-9AB3-4C5B-8CFD-C0FB35B1D697}"/>
    <dgm:cxn modelId="{B7E326F0-88CF-4125-A3D5-58D0D8A84FF2}" type="presOf" srcId="{AA08703C-3D58-4B29-BBE7-DA2B42AD11CF}" destId="{0EAF3FCE-6CF3-4387-8525-0C8F72D606EA}" srcOrd="0" destOrd="13" presId="urn:microsoft.com/office/officeart/2005/8/layout/hList1"/>
    <dgm:cxn modelId="{602C3237-47E2-4B78-AC7F-5B937ECCE1B3}" srcId="{4206C8E4-7FD3-46CD-BAFE-90851E6CE175}" destId="{7A21A56E-2739-4DF3-8C54-44DB5EF766A7}" srcOrd="4" destOrd="0" parTransId="{0C224BB1-9A90-4AF4-AE23-9CCF8256F920}" sibTransId="{13B6F52C-8271-4B73-8E35-7EE9AC967B74}"/>
    <dgm:cxn modelId="{CBFE93ED-E0E9-45CE-8334-054A1CE5491E}" type="presOf" srcId="{4206C8E4-7FD3-46CD-BAFE-90851E6CE175}" destId="{2D35A78F-C479-4998-B951-8B6FA5DAF71B}" srcOrd="0" destOrd="0" presId="urn:microsoft.com/office/officeart/2005/8/layout/hList1"/>
    <dgm:cxn modelId="{DF64096D-4D10-4EB1-A591-3CCA777F4F5C}" srcId="{74F972E6-3FD7-4F4E-82C2-EE601FECE884}" destId="{46E0C235-4C83-44A8-9797-CBDDBC187186}" srcOrd="9" destOrd="0" parTransId="{3E75B5FF-E5C9-49C3-9252-C0668DE7CC1B}" sibTransId="{1384583E-C6E7-4CC9-BEB3-0E0B4A8C8F50}"/>
    <dgm:cxn modelId="{7C820675-29F9-43DE-96C2-A43263042311}" srcId="{90014714-6CCF-4EDE-8EAD-AB792ED496FF}" destId="{AF97A16C-D1FE-41B2-9F5D-8E709AF9DE30}" srcOrd="0" destOrd="0" parTransId="{BE0FDD3F-EBC3-498F-A312-25FBA1E0F0B5}" sibTransId="{CEBE8BAE-E33D-4F90-91F3-3831953865A0}"/>
    <dgm:cxn modelId="{130DFF0A-C996-45F6-92B7-F13D8C2C15E2}" srcId="{0A0565A8-22AB-49DC-AF43-C318FFE33F73}" destId="{CB32B478-FCF4-4C96-AE36-F397E7108FF4}" srcOrd="2" destOrd="0" parTransId="{FB6E96F8-81F7-4216-B877-8A9FC420E7D1}" sibTransId="{E984FE35-B78F-4A98-AFC3-F753836C66CA}"/>
    <dgm:cxn modelId="{C3017D0C-3EC1-44AF-99B4-159B05A7D663}" type="presOf" srcId="{CD25CD88-7683-4F3E-9F8D-26E0B5554E8B}" destId="{DD0FE78D-118A-471F-8DBF-FACF869F130A}" srcOrd="0" destOrd="13" presId="urn:microsoft.com/office/officeart/2005/8/layout/hList1"/>
    <dgm:cxn modelId="{F6C42F7C-5755-49BC-B6AC-424F95354AD6}" srcId="{3406C121-14A6-4A31-BE70-889D4A52DF93}" destId="{C8131D9E-8B13-4E0B-A43D-889E0EAF06AF}" srcOrd="4" destOrd="0" parTransId="{D5DCD52C-8EE4-4D12-981A-F9B97CB30B60}" sibTransId="{2CC24103-A630-405A-A603-C1EA0B620465}"/>
    <dgm:cxn modelId="{6C97D235-977B-49C5-958A-34E942DCF69F}" srcId="{90014714-6CCF-4EDE-8EAD-AB792ED496FF}" destId="{2FC22F5E-A5BF-46D5-8051-65774D27A9C4}" srcOrd="1" destOrd="0" parTransId="{C43546BB-1C3C-40EF-96D2-F080C0049D96}" sibTransId="{74CCC1EB-7C81-4E90-995E-EDB5C54B71C2}"/>
    <dgm:cxn modelId="{3B7FCE71-15CF-497E-8FC1-7E23F3F143C0}" type="presOf" srcId="{77F2ECC9-322D-4A00-9A6C-6743B83F62EE}" destId="{DD0FE78D-118A-471F-8DBF-FACF869F130A}" srcOrd="0" destOrd="15" presId="urn:microsoft.com/office/officeart/2005/8/layout/hList1"/>
    <dgm:cxn modelId="{3F3E8899-6BDF-4898-BC4A-61F5EC00F74F}" srcId="{5155DD6A-C035-4FDE-9B26-A11C3374DAF0}" destId="{433B5BE0-39BC-430B-AAA0-DBB4E7CE080B}" srcOrd="4" destOrd="0" parTransId="{8411314F-E452-40C3-938A-1DB7F03AF9A1}" sibTransId="{13844B6E-3BE4-46BE-8C7A-AE73482C8E1E}"/>
    <dgm:cxn modelId="{28AA22C4-764C-4470-8230-A88E26BFC5F0}" type="presOf" srcId="{5155DD6A-C035-4FDE-9B26-A11C3374DAF0}" destId="{82055BE5-2A00-4A30-B5B7-D7DD22FB92A7}" srcOrd="0" destOrd="0" presId="urn:microsoft.com/office/officeart/2005/8/layout/hList1"/>
    <dgm:cxn modelId="{73093089-251F-4A07-8E85-353DC2B35745}" type="presOf" srcId="{E584D90F-F199-49D3-9E53-E92E607F5F5B}" destId="{0EAF3FCE-6CF3-4387-8525-0C8F72D606EA}" srcOrd="0" destOrd="9" presId="urn:microsoft.com/office/officeart/2005/8/layout/hList1"/>
    <dgm:cxn modelId="{775BC8F1-E6D1-40D6-ABB4-573F9030C0F6}" type="presOf" srcId="{32185A53-9120-4A19-83CF-AAD17BA3B482}" destId="{DD0FE78D-118A-471F-8DBF-FACF869F130A}" srcOrd="0" destOrd="14" presId="urn:microsoft.com/office/officeart/2005/8/layout/hList1"/>
    <dgm:cxn modelId="{1DD10B77-EB7E-4448-B191-70757F7ADD98}" type="presOf" srcId="{61EC1479-B821-4A33-AEE9-F3C766AE68E1}" destId="{0EAF3FCE-6CF3-4387-8525-0C8F72D606EA}" srcOrd="0" destOrd="5" presId="urn:microsoft.com/office/officeart/2005/8/layout/hList1"/>
    <dgm:cxn modelId="{A2DBEC1E-EED7-4064-8EDA-2F7E8B73A028}" type="presOf" srcId="{433B5BE0-39BC-430B-AAA0-DBB4E7CE080B}" destId="{B55CC4C9-5C49-4195-8DC7-FFEAD7D80A39}" srcOrd="0" destOrd="4" presId="urn:microsoft.com/office/officeart/2005/8/layout/hList1"/>
    <dgm:cxn modelId="{6F463908-5F4F-47FC-8C39-49B6CB53B75C}" type="presOf" srcId="{CB32B478-FCF4-4C96-AE36-F397E7108FF4}" destId="{0EAF3FCE-6CF3-4387-8525-0C8F72D606EA}" srcOrd="0" destOrd="2" presId="urn:microsoft.com/office/officeart/2005/8/layout/hList1"/>
    <dgm:cxn modelId="{7CBE56A9-F7D9-4B32-9B05-7055E0E03B26}" type="presOf" srcId="{3472282B-BCE1-4F3D-9AE7-1459A8A9E7D2}" destId="{DA8D1EED-0B88-4D6E-9EEE-82B17EFD2835}" srcOrd="0" destOrd="0" presId="urn:microsoft.com/office/officeart/2005/8/layout/hList1"/>
    <dgm:cxn modelId="{80F4943D-8543-4E2A-A26C-AC5D30C8DA52}" type="presOf" srcId="{1490571F-0BFD-4159-9678-6DD8654078BC}" destId="{DD0FE78D-118A-471F-8DBF-FACF869F130A}" srcOrd="0" destOrd="16" presId="urn:microsoft.com/office/officeart/2005/8/layout/hList1"/>
    <dgm:cxn modelId="{567DEA13-9E91-4870-B9D9-D7EE32E57863}" type="presOf" srcId="{70BB8930-2463-4544-8494-4933F40B2E12}" destId="{F02475F0-30CF-4F58-95ED-A09A8A3062B7}" srcOrd="0" destOrd="1" presId="urn:microsoft.com/office/officeart/2005/8/layout/hList1"/>
    <dgm:cxn modelId="{6261C8E4-E3D4-45A1-B113-9EC879B73085}" srcId="{4206C8E4-7FD3-46CD-BAFE-90851E6CE175}" destId="{ADF9BF5A-220A-4BE1-8C36-2C2A4D1F786B}" srcOrd="6" destOrd="0" parTransId="{1A3CBE39-26CE-4730-A312-3FA4EDA7298B}" sibTransId="{15222C52-F711-4759-BFBD-3BEA09AF2AD3}"/>
    <dgm:cxn modelId="{C27DE630-1C6B-4251-AA7B-62DF8C39691F}" srcId="{5155DD6A-C035-4FDE-9B26-A11C3374DAF0}" destId="{19B7F906-7ADF-4E5B-BDF1-8DD31DCE6FDD}" srcOrd="3" destOrd="0" parTransId="{4EC6B98A-ADA7-4511-9E51-55FD50DA147A}" sibTransId="{4FE08C02-F29D-4303-88F9-C940D7152CD4}"/>
    <dgm:cxn modelId="{2EA4C1B5-E28F-4F03-BC83-9F5481AB4B15}" srcId="{0A0565A8-22AB-49DC-AF43-C318FFE33F73}" destId="{4D102C93-7473-4F8D-8D48-322ABDA0B6BB}" srcOrd="14" destOrd="0" parTransId="{477A5F94-2BD6-405A-9113-4D0D0EEF9E51}" sibTransId="{82509F09-924B-4E53-B47B-75D66DECFEE5}"/>
    <dgm:cxn modelId="{6493B7F1-FFB1-40E3-ADE4-A237EFEE4F01}" type="presOf" srcId="{3F807FE3-A1BE-4AB6-B8D1-4C36C004184F}" destId="{5AC1E6CD-B5D3-4E33-B910-20745C73A6DF}" srcOrd="0" destOrd="1" presId="urn:microsoft.com/office/officeart/2005/8/layout/hList1"/>
    <dgm:cxn modelId="{E6B871D1-E561-40DA-AB1D-C0E40C9E5DBB}" type="presOf" srcId="{8ADDD684-E728-4525-82AA-11143660CDD1}" destId="{DA8D1EED-0B88-4D6E-9EEE-82B17EFD2835}" srcOrd="0" destOrd="1" presId="urn:microsoft.com/office/officeart/2005/8/layout/hList1"/>
    <dgm:cxn modelId="{D61A2D04-AAAD-4FFD-A33E-34D4FE25A618}" srcId="{5155DD6A-C035-4FDE-9B26-A11C3374DAF0}" destId="{A9B685CD-A2C8-494A-9826-BAFEEC81EF7E}" srcOrd="2" destOrd="0" parTransId="{AE25A52D-973A-4F44-86E5-DA45FCA4F34C}" sibTransId="{EE7FE079-D323-4F93-8528-9DB9CB33E9EC}"/>
    <dgm:cxn modelId="{4AD420DA-F841-4083-8799-2D97E7C30468}" type="presOf" srcId="{38D68769-C22A-4825-97AD-986FEA008611}" destId="{DA8D1EED-0B88-4D6E-9EEE-82B17EFD2835}" srcOrd="0" destOrd="5" presId="urn:microsoft.com/office/officeart/2005/8/layout/hList1"/>
    <dgm:cxn modelId="{18E2FE55-DBC9-4CA2-B27E-2EB10C7EDA46}" srcId="{9023FD68-A789-431A-949E-381E36AB76CF}" destId="{513B2D70-3F23-4018-8945-D1E88103E5C1}" srcOrd="4" destOrd="0" parTransId="{EE499DDA-2E74-4398-AE45-73FA3E156788}" sibTransId="{4BDCB186-11D8-4AC4-A8A0-D4BB04C38A39}"/>
    <dgm:cxn modelId="{C3BBFEAB-73A0-407A-84BE-2E99010DD320}" type="presOf" srcId="{7F42055B-B06D-4669-85AB-B96583BE4D67}" destId="{5AC1E6CD-B5D3-4E33-B910-20745C73A6DF}" srcOrd="0" destOrd="0" presId="urn:microsoft.com/office/officeart/2005/8/layout/hList1"/>
    <dgm:cxn modelId="{80CABF0D-BDEF-4B8A-8E7A-E3E21B10B545}" type="presOf" srcId="{2FC22F5E-A5BF-46D5-8051-65774D27A9C4}" destId="{70A6B1D6-A931-4890-9D5F-257B53DED63C}" srcOrd="0" destOrd="1" presId="urn:microsoft.com/office/officeart/2005/8/layout/hList1"/>
    <dgm:cxn modelId="{3C6FFA14-A913-496C-9BCF-6B5D9EF6968C}" srcId="{9023FD68-A789-431A-949E-381E36AB76CF}" destId="{D08B8594-C694-4B0E-8B85-06C174B7FE89}" srcOrd="0" destOrd="0" parTransId="{4768E577-3C79-4F06-A805-098596CDC5A9}" sibTransId="{D573FA30-9FED-4ACA-886D-2CCB027E4541}"/>
    <dgm:cxn modelId="{44AA6079-006E-49E2-8BF7-300A1564AA50}" type="presOf" srcId="{C5812C07-FCDB-492A-8A2C-7D82E2B679E3}" destId="{7F163CD5-C5CF-4827-A933-22B6C17145C2}" srcOrd="0" destOrd="0" presId="urn:microsoft.com/office/officeart/2005/8/layout/hList1"/>
    <dgm:cxn modelId="{B2323C19-2D91-46B4-9900-1F72CC59E365}" type="presOf" srcId="{2E8C23E5-E50F-4B5D-8B17-0227E12D3EE7}" destId="{2DBB4CE5-1825-4143-9D4D-9C5CF55AD091}" srcOrd="0" destOrd="0" presId="urn:microsoft.com/office/officeart/2005/8/layout/hList1"/>
    <dgm:cxn modelId="{DE7E731D-0BDB-4ACF-AABB-85C6E04A982E}" type="presOf" srcId="{DADC363D-5442-4700-B9AC-F50D64344FFB}" destId="{DD0FE78D-118A-471F-8DBF-FACF869F130A}" srcOrd="0" destOrd="3" presId="urn:microsoft.com/office/officeart/2005/8/layout/hList1"/>
    <dgm:cxn modelId="{F108649B-DCEA-4A70-B32F-A3671F7CA9C1}" type="presOf" srcId="{3E57342C-8339-4506-900C-BD5BE9B08C86}" destId="{C3F93370-D4BB-4AD3-896E-77DA8DAC2E68}" srcOrd="0" destOrd="0" presId="urn:microsoft.com/office/officeart/2005/8/layout/hList1"/>
    <dgm:cxn modelId="{DE511BCC-B875-4C5A-A69D-8F27B010772E}" type="presOf" srcId="{43AAFE4A-3686-440D-831E-7774FF405F64}" destId="{550F082C-605A-47E3-A97E-F36D579BFF4A}" srcOrd="0" destOrd="1" presId="urn:microsoft.com/office/officeart/2005/8/layout/hList1"/>
    <dgm:cxn modelId="{3EC514C3-997A-489C-ACBB-BE4160B89384}" type="presOf" srcId="{7F3D8328-EDAB-4897-94D7-E4B4274974BB}" destId="{C3F93370-D4BB-4AD3-896E-77DA8DAC2E68}" srcOrd="0" destOrd="1" presId="urn:microsoft.com/office/officeart/2005/8/layout/hList1"/>
    <dgm:cxn modelId="{FF520C32-B067-4078-B906-B724C82128C3}" srcId="{2E8C23E5-E50F-4B5D-8B17-0227E12D3EE7}" destId="{20C8B846-2A9B-48F5-8151-219813603B34}" srcOrd="2" destOrd="0" parTransId="{D9BC7071-DCF3-434F-AE6B-BB060481394C}" sibTransId="{8F2B8283-3C32-4FD2-90A3-DAEBFB4F8E24}"/>
    <dgm:cxn modelId="{F0E83F65-9827-46D0-BDE5-61E5A6208C89}" type="presOf" srcId="{46E0C235-4C83-44A8-9797-CBDDBC187186}" destId="{DD0FE78D-118A-471F-8DBF-FACF869F130A}" srcOrd="0" destOrd="9" presId="urn:microsoft.com/office/officeart/2005/8/layout/hList1"/>
    <dgm:cxn modelId="{65AD67BE-9205-4792-ACC1-DBB8DB370FBA}" type="presOf" srcId="{0A81997C-8A8B-40A8-ABE1-01DCB3537898}" destId="{F02475F0-30CF-4F58-95ED-A09A8A3062B7}" srcOrd="0" destOrd="2" presId="urn:microsoft.com/office/officeart/2005/8/layout/hList1"/>
    <dgm:cxn modelId="{730B855A-939B-4820-B473-943C54E6E84D}" srcId="{0A0565A8-22AB-49DC-AF43-C318FFE33F73}" destId="{E584D90F-F199-49D3-9E53-E92E607F5F5B}" srcOrd="9" destOrd="0" parTransId="{1A39CC45-4624-4548-8A57-B750C2637217}" sibTransId="{07FB1FE7-E9C0-4E3A-9CB7-638BB7D3ABEC}"/>
    <dgm:cxn modelId="{F67B0B7A-16CD-4D38-8688-D658EC53B5E6}" type="presOf" srcId="{BBB85FB0-92CE-4B02-AFD7-F7BD47D04854}" destId="{04A0B4E8-8E23-4A36-AA1A-2AA35FFEB2D2}" srcOrd="0" destOrd="0" presId="urn:microsoft.com/office/officeart/2005/8/layout/hList1"/>
    <dgm:cxn modelId="{B7B13378-5EDD-4492-9617-93D001D29B7E}" srcId="{BBB85FB0-92CE-4B02-AFD7-F7BD47D04854}" destId="{74F972E6-3FD7-4F4E-82C2-EE601FECE884}" srcOrd="1" destOrd="0" parTransId="{0B121F7E-5C61-4E98-8081-59EDE31C7FD2}" sibTransId="{474CE623-2FF3-45B0-BE09-81FB7579E6A6}"/>
    <dgm:cxn modelId="{22461DE7-D93E-49D7-B78E-CDED56CFF911}" srcId="{0A0565A8-22AB-49DC-AF43-C318FFE33F73}" destId="{61EC1479-B821-4A33-AEE9-F3C766AE68E1}" srcOrd="5" destOrd="0" parTransId="{5357456C-7AC0-444F-9CBE-B01A29B0C53F}" sibTransId="{27057BF6-4D18-4793-9FD1-FB118CF8C1D4}"/>
    <dgm:cxn modelId="{E1F63A21-337F-46A7-80E3-8CBA3DE78222}" srcId="{0A0565A8-22AB-49DC-AF43-C318FFE33F73}" destId="{422F4C63-4A88-4638-999A-C83A998D46DA}" srcOrd="8" destOrd="0" parTransId="{B0833614-B09B-4810-89C7-A4DF7552A572}" sibTransId="{08CE3F0A-0C6C-4C22-B174-A62226D2F3DC}"/>
    <dgm:cxn modelId="{0A1B4BCA-C827-4713-A41B-9B068876B9E9}" type="presOf" srcId="{19B7F906-7ADF-4E5B-BDF1-8DD31DCE6FDD}" destId="{B55CC4C9-5C49-4195-8DC7-FFEAD7D80A39}" srcOrd="0" destOrd="3" presId="urn:microsoft.com/office/officeart/2005/8/layout/hList1"/>
    <dgm:cxn modelId="{E75EA142-CF01-40CC-AEC1-C6D8EED500A2}" srcId="{74F972E6-3FD7-4F4E-82C2-EE601FECE884}" destId="{1490571F-0BFD-4159-9678-6DD8654078BC}" srcOrd="16" destOrd="0" parTransId="{AD5E3E7C-12DD-4B6A-AAD5-55C2A8D7DFDC}" sibTransId="{440FEE5B-A192-4B62-8F7F-F0CD04976DF8}"/>
    <dgm:cxn modelId="{7999FC6C-19FC-481B-ABD2-4E610FA08D06}" srcId="{2E8C23E5-E50F-4B5D-8B17-0227E12D3EE7}" destId="{43AAFE4A-3686-440D-831E-7774FF405F64}" srcOrd="1" destOrd="0" parTransId="{6514C75F-A96A-4EEF-BDFB-93E860060363}" sibTransId="{E235DB73-3991-4627-925E-9F98F22DE79C}"/>
    <dgm:cxn modelId="{089B4962-B69A-4691-B5FB-6388CBD26667}" srcId="{0A0565A8-22AB-49DC-AF43-C318FFE33F73}" destId="{6CB2842F-3F70-4D4D-B392-5A782AB0AB85}" srcOrd="3" destOrd="0" parTransId="{F69AD653-97F0-49AE-AF9F-6123BEE9A6CE}" sibTransId="{84BA1C1A-1EE5-46A0-B68F-86F3A10B8F3A}"/>
    <dgm:cxn modelId="{56E80D5F-8F84-4FD4-9CD4-A220AB147E65}" type="presOf" srcId="{C8131D9E-8B13-4E0B-A43D-889E0EAF06AF}" destId="{5AC1E6CD-B5D3-4E33-B910-20745C73A6DF}" srcOrd="0" destOrd="4" presId="urn:microsoft.com/office/officeart/2005/8/layout/hList1"/>
    <dgm:cxn modelId="{1E1C37D8-AA99-4F2C-AB33-E2A7D91E8F14}" type="presOf" srcId="{2B3239BB-6519-40B0-9855-AF2658AC5CFF}" destId="{DD0FE78D-118A-471F-8DBF-FACF869F130A}" srcOrd="0" destOrd="4" presId="urn:microsoft.com/office/officeart/2005/8/layout/hList1"/>
    <dgm:cxn modelId="{A0AB43EA-5147-42E6-B97D-11F34A62933A}" type="presOf" srcId="{0938C83C-857D-4B2F-AEA1-C383000895E7}" destId="{DD0FE78D-118A-471F-8DBF-FACF869F130A}" srcOrd="0" destOrd="0" presId="urn:microsoft.com/office/officeart/2005/8/layout/hList1"/>
    <dgm:cxn modelId="{C7A994C6-9A2B-4A3A-9046-F771F1C18DA4}" type="presOf" srcId="{873D7741-B366-45B8-A0CC-88E1920E0126}" destId="{C3F93370-D4BB-4AD3-896E-77DA8DAC2E68}" srcOrd="0" destOrd="2" presId="urn:microsoft.com/office/officeart/2005/8/layout/hList1"/>
    <dgm:cxn modelId="{2291B7EF-123B-468F-B0F4-02BDD492D30A}" type="presOf" srcId="{3406C121-14A6-4A31-BE70-889D4A52DF93}" destId="{A16E1B6C-E029-437A-A6F0-7281A2B25C14}" srcOrd="0" destOrd="0" presId="urn:microsoft.com/office/officeart/2005/8/layout/hList1"/>
    <dgm:cxn modelId="{BFBEAA44-2094-4E78-A2BA-E155645BD378}" type="presOf" srcId="{366C561C-7CE1-48B8-BA16-D20BDBE2EAC8}" destId="{DD0FE78D-118A-471F-8DBF-FACF869F130A}" srcOrd="0" destOrd="6" presId="urn:microsoft.com/office/officeart/2005/8/layout/hList1"/>
    <dgm:cxn modelId="{322D979F-B667-4A18-854F-43B5D005CDEC}" type="presOf" srcId="{4D102C93-7473-4F8D-8D48-322ABDA0B6BB}" destId="{0EAF3FCE-6CF3-4387-8525-0C8F72D606EA}" srcOrd="0" destOrd="14" presId="urn:microsoft.com/office/officeart/2005/8/layout/hList1"/>
    <dgm:cxn modelId="{D7537CDD-67F8-4773-8BE6-F0BC22FE50F1}" srcId="{0A0565A8-22AB-49DC-AF43-C318FFE33F73}" destId="{513153D5-1DD4-42F1-9380-D3F757A51B26}" srcOrd="7" destOrd="0" parTransId="{82D6D2E0-E457-4018-8453-A231F536B77C}" sibTransId="{1F1F6C83-D2B7-458F-AA2E-FD5F0D0E0B7F}"/>
    <dgm:cxn modelId="{5985796B-1E20-47A9-8279-232E3DA3D6CD}" srcId="{BBB85FB0-92CE-4B02-AFD7-F7BD47D04854}" destId="{5155DD6A-C035-4FDE-9B26-A11C3374DAF0}" srcOrd="0" destOrd="0" parTransId="{6A8DFDA0-596C-4C23-9906-3256BE3FC16D}" sibTransId="{3031C34E-F801-42C8-9057-3187D46A5113}"/>
    <dgm:cxn modelId="{E8B4FF4E-88A6-4E20-8B53-A42C4A41AB41}" type="presOf" srcId="{379B51FB-333B-4A68-AC73-E98C2F7CC2DB}" destId="{0EAF3FCE-6CF3-4387-8525-0C8F72D606EA}" srcOrd="0" destOrd="11" presId="urn:microsoft.com/office/officeart/2005/8/layout/hList1"/>
    <dgm:cxn modelId="{127CD3D7-92ED-4879-AB8B-B8B4D0A2EAF8}" type="presOf" srcId="{7951B911-FE61-4EF4-ADCD-5975AEBC05EF}" destId="{550F082C-605A-47E3-A97E-F36D579BFF4A}" srcOrd="0" destOrd="0" presId="urn:microsoft.com/office/officeart/2005/8/layout/hList1"/>
    <dgm:cxn modelId="{CF72558E-BD4A-4EE0-9A94-CC3576DC19F9}" type="presOf" srcId="{1D9DF9DB-F8F1-4B4B-9B68-EDB10F98E3DA}" destId="{DA8D1EED-0B88-4D6E-9EEE-82B17EFD2835}" srcOrd="0" destOrd="7" presId="urn:microsoft.com/office/officeart/2005/8/layout/hList1"/>
    <dgm:cxn modelId="{5B39F422-B94B-43D9-B000-06F7124241C0}" type="presOf" srcId="{C62556D4-EF9E-4CD6-878E-7C073930B8B9}" destId="{0EAF3FCE-6CF3-4387-8525-0C8F72D606EA}" srcOrd="0" destOrd="15" presId="urn:microsoft.com/office/officeart/2005/8/layout/hList1"/>
    <dgm:cxn modelId="{BE199EEC-3853-48C5-845E-B42D549DFF2E}" srcId="{4206C8E4-7FD3-46CD-BAFE-90851E6CE175}" destId="{0590752B-6A74-448B-9532-4755FC00374E}" srcOrd="2" destOrd="0" parTransId="{8EF28485-01EB-4B5F-A98A-FBB525903D18}" sibTransId="{7F53F33B-95FF-4351-ACB4-C6A6EF0AB7F2}"/>
    <dgm:cxn modelId="{81DAC5F5-205B-47BB-A311-7716044E8FEA}" type="presOf" srcId="{5F3EC367-8A44-4D17-86D2-E6505E184DB8}" destId="{5AC1E6CD-B5D3-4E33-B910-20745C73A6DF}" srcOrd="0" destOrd="2" presId="urn:microsoft.com/office/officeart/2005/8/layout/hList1"/>
    <dgm:cxn modelId="{4EA6BEBF-8D57-467E-952C-F19B652DBC83}" srcId="{74F972E6-3FD7-4F4E-82C2-EE601FECE884}" destId="{0763119E-E155-427B-8BBF-E6F6608D269F}" srcOrd="7" destOrd="0" parTransId="{42832CDD-539B-4F09-BB7C-4FF5C9766AF2}" sibTransId="{FF882242-800A-4E88-AF50-D2CEBA95E5F6}"/>
    <dgm:cxn modelId="{125174EB-F76E-4700-A281-67C8701F6CE8}" srcId="{74F972E6-3FD7-4F4E-82C2-EE601FECE884}" destId="{6D2A4AB4-327E-4F75-84D3-70B3E51722D5}" srcOrd="1" destOrd="0" parTransId="{170388EF-D9B6-471D-9BDA-514EE6D4012D}" sibTransId="{C0F93E11-1F7F-4561-BFC2-C89CE465E408}"/>
    <dgm:cxn modelId="{5059A99C-6618-400F-9E95-ECC763D0B042}" srcId="{3406C121-14A6-4A31-BE70-889D4A52DF93}" destId="{7F42055B-B06D-4669-85AB-B96583BE4D67}" srcOrd="0" destOrd="0" parTransId="{62EEEBC1-6659-48B4-99AD-F89D3CE645C5}" sibTransId="{DF84504E-8CF0-4682-88EE-671F5984CB90}"/>
    <dgm:cxn modelId="{20836261-BD9A-4A3B-9D41-1B2EC5187378}" srcId="{0A0565A8-22AB-49DC-AF43-C318FFE33F73}" destId="{A50AC805-DAB4-43D2-84B6-D3BE62DF0A21}" srcOrd="4" destOrd="0" parTransId="{1696B504-2927-476F-B979-EEFD8B52FF4D}" sibTransId="{DA88754C-7336-4373-B50A-7F0E6C3CE103}"/>
    <dgm:cxn modelId="{1272BDFA-D291-4BF9-8701-6265D0800035}" type="presOf" srcId="{9023FD68-A789-431A-949E-381E36AB76CF}" destId="{BCBAD4BA-9D44-494B-911C-C3A191EABAED}" srcOrd="0" destOrd="0" presId="urn:microsoft.com/office/officeart/2005/8/layout/hList1"/>
    <dgm:cxn modelId="{C1F2372D-61B5-4FB3-AF4F-AC9098BFD3EE}" srcId="{0A0565A8-22AB-49DC-AF43-C318FFE33F73}" destId="{379B51FB-333B-4A68-AC73-E98C2F7CC2DB}" srcOrd="11" destOrd="0" parTransId="{A401B986-451C-4013-ACE1-FCFAAD0A0CB9}" sibTransId="{09CDDF1E-8023-45E4-AAF9-D084FDE3E334}"/>
    <dgm:cxn modelId="{B4D1728A-837F-4FEC-8A3C-B66D228EDABF}" srcId="{74F972E6-3FD7-4F4E-82C2-EE601FECE884}" destId="{32185A53-9120-4A19-83CF-AAD17BA3B482}" srcOrd="14" destOrd="0" parTransId="{F3A0A6F4-CED1-4800-A5BF-3998AACF64D5}" sibTransId="{E8C782BA-8AA1-48CD-B730-F278CECF72DC}"/>
    <dgm:cxn modelId="{05B4AC4C-AE33-4A91-9C1B-F425F08A1CD1}" srcId="{74F972E6-3FD7-4F4E-82C2-EE601FECE884}" destId="{0938C83C-857D-4B2F-AEA1-C383000895E7}" srcOrd="0" destOrd="0" parTransId="{048E6ED9-E03F-4EAB-9D4F-5F99F87B49E1}" sibTransId="{E281DA49-1D85-40C3-AA01-5C28439ABD01}"/>
    <dgm:cxn modelId="{E049DB74-3D1B-4114-B4F8-01B23BAA55A7}" type="presOf" srcId="{7A21A56E-2739-4DF3-8C54-44DB5EF766A7}" destId="{DA8D1EED-0B88-4D6E-9EEE-82B17EFD2835}" srcOrd="0" destOrd="4" presId="urn:microsoft.com/office/officeart/2005/8/layout/hList1"/>
    <dgm:cxn modelId="{1442F874-B6EB-46D0-BF8C-53A251AD5A3F}" srcId="{9023FD68-A789-431A-949E-381E36AB76CF}" destId="{0A81997C-8A8B-40A8-ABE1-01DCB3537898}" srcOrd="2" destOrd="0" parTransId="{8947AC70-5BF6-43D6-A7B6-30F213A76F75}" sibTransId="{9CEE6C37-8803-4579-8084-1C26329A7038}"/>
    <dgm:cxn modelId="{BADECE8A-C376-4B55-B0D1-649093659D2A}" srcId="{4206C8E4-7FD3-46CD-BAFE-90851E6CE175}" destId="{38D68769-C22A-4825-97AD-986FEA008611}" srcOrd="5" destOrd="0" parTransId="{C1786E8F-0E35-4C96-AA06-2AEE51DD650E}" sibTransId="{EE125ED5-8DE2-46CC-9A79-FAFDDFA38D62}"/>
    <dgm:cxn modelId="{56C43B85-CB7C-4F1C-9F2E-84834947D593}" type="presOf" srcId="{20C8B846-2A9B-48F5-8151-219813603B34}" destId="{550F082C-605A-47E3-A97E-F36D579BFF4A}" srcOrd="0" destOrd="2" presId="urn:microsoft.com/office/officeart/2005/8/layout/hList1"/>
    <dgm:cxn modelId="{B7002292-2A64-42B6-AB91-4025AB24E55A}" type="presOf" srcId="{A9B685CD-A2C8-494A-9826-BAFEEC81EF7E}" destId="{B55CC4C9-5C49-4195-8DC7-FFEAD7D80A39}" srcOrd="0" destOrd="2" presId="urn:microsoft.com/office/officeart/2005/8/layout/hList1"/>
    <dgm:cxn modelId="{BB269568-BC71-4202-9E11-555C96784217}" type="presOf" srcId="{35A5422A-EA17-4A34-BEEC-599C519176E4}" destId="{DD0FE78D-118A-471F-8DBF-FACF869F130A}" srcOrd="0" destOrd="12" presId="urn:microsoft.com/office/officeart/2005/8/layout/hList1"/>
    <dgm:cxn modelId="{824D2006-72F4-4958-9A69-93D665E2949E}" type="presOf" srcId="{726586F0-37D9-4840-8FBA-F32819AA4193}" destId="{0EAF3FCE-6CF3-4387-8525-0C8F72D606EA}" srcOrd="0" destOrd="12" presId="urn:microsoft.com/office/officeart/2005/8/layout/hList1"/>
    <dgm:cxn modelId="{9763409A-7FE5-4787-A7C0-1AB605FBAAF3}" srcId="{74F972E6-3FD7-4F4E-82C2-EE601FECE884}" destId="{71F98318-BCA9-4545-BB75-9286C326EE28}" srcOrd="8" destOrd="0" parTransId="{0DDB2D8B-3AFD-4A3C-80FD-4F7B8AC8016A}" sibTransId="{EA96836F-9909-4081-ADAE-8C29C5A168D7}"/>
    <dgm:cxn modelId="{E3971C6E-E3E3-4327-B916-32C3E35E8EA6}" type="presOf" srcId="{B49FF917-4F11-44A1-8476-3999F2DBBE00}" destId="{DD0FE78D-118A-471F-8DBF-FACF869F130A}" srcOrd="0" destOrd="10" presId="urn:microsoft.com/office/officeart/2005/8/layout/hList1"/>
    <dgm:cxn modelId="{30629F35-AC5C-4FA8-8DE2-69E317E301BF}" type="presOf" srcId="{90014714-6CCF-4EDE-8EAD-AB792ED496FF}" destId="{A623C362-0369-4829-98E8-9BB8BA50C281}" srcOrd="0" destOrd="0" presId="urn:microsoft.com/office/officeart/2005/8/layout/hList1"/>
    <dgm:cxn modelId="{D76DE9F8-0AD7-44E1-B76F-DE253F3C0A92}" srcId="{9023FD68-A789-431A-949E-381E36AB76CF}" destId="{6518CEC6-C658-49CA-BA44-EE2EC624FF79}" srcOrd="3" destOrd="0" parTransId="{079E0E14-F18C-4E33-B2B5-61DC174FD473}" sibTransId="{6062B5BE-5D35-44FE-8D39-1282DCC5F8E9}"/>
    <dgm:cxn modelId="{2528C814-F735-43A0-8DD9-EEDF54F4DC28}" type="presOf" srcId="{69D6C687-E5F4-43FF-B792-EADF7DFAC54D}" destId="{DD0FE78D-118A-471F-8DBF-FACF869F130A}" srcOrd="0" destOrd="11" presId="urn:microsoft.com/office/officeart/2005/8/layout/hList1"/>
    <dgm:cxn modelId="{9253179B-0977-40EB-AF16-314023E7959E}" srcId="{5155DD6A-C035-4FDE-9B26-A11C3374DAF0}" destId="{559D8FBF-B61A-4978-A200-C304A1D73F9D}" srcOrd="0" destOrd="0" parTransId="{780A967F-30C6-4557-90EE-90A8FD02686E}" sibTransId="{5ED1099D-FCD5-4656-9D0E-44AB4B482C12}"/>
    <dgm:cxn modelId="{CA01344B-E8C4-4A14-B400-50F98ED63312}" type="presOf" srcId="{C59B7F2A-8456-4E7D-9383-058A568897B7}" destId="{0EAF3FCE-6CF3-4387-8525-0C8F72D606EA}" srcOrd="0" destOrd="6" presId="urn:microsoft.com/office/officeart/2005/8/layout/hList1"/>
    <dgm:cxn modelId="{B7E30AB2-FC55-474C-BF18-0A56068DC324}" type="presOf" srcId="{A50AC805-DAB4-43D2-84B6-D3BE62DF0A21}" destId="{0EAF3FCE-6CF3-4387-8525-0C8F72D606EA}" srcOrd="0" destOrd="4" presId="urn:microsoft.com/office/officeart/2005/8/layout/hList1"/>
    <dgm:cxn modelId="{E3965A3E-5454-4CBD-B6AD-555B7A559725}" srcId="{BBB85FB0-92CE-4B02-AFD7-F7BD47D04854}" destId="{4206C8E4-7FD3-46CD-BAFE-90851E6CE175}" srcOrd="2" destOrd="0" parTransId="{40DEE90A-BA8F-42C5-B38F-D97152B4BA4D}" sibTransId="{20E520F2-957B-4416-9A9A-2974FEC2951E}"/>
    <dgm:cxn modelId="{9CE6BCCF-65C2-47E6-BC0D-B5CBAACE2789}" srcId="{90014714-6CCF-4EDE-8EAD-AB792ED496FF}" destId="{2976FBA5-5F04-4402-8D1F-37736B8CEB1E}" srcOrd="2" destOrd="0" parTransId="{E5664B1B-A690-469E-A95B-24C5DC11BD4C}" sibTransId="{85C7559D-617B-4DAF-B308-5D69874175B8}"/>
    <dgm:cxn modelId="{ACE7D946-B5E0-483B-A8D7-5AAD9CA6AEEB}" srcId="{BBB85FB0-92CE-4B02-AFD7-F7BD47D04854}" destId="{90014714-6CCF-4EDE-8EAD-AB792ED496FF}" srcOrd="8" destOrd="0" parTransId="{5D8B6CEC-5383-44BB-BE4D-D955FF756DDD}" sibTransId="{47DF97F1-79F3-4648-88A1-795E840B3D08}"/>
    <dgm:cxn modelId="{F823D48B-2583-4A86-B1E5-8642C42A8FDB}" srcId="{2E8C23E5-E50F-4B5D-8B17-0227E12D3EE7}" destId="{7951B911-FE61-4EF4-ADCD-5975AEBC05EF}" srcOrd="0" destOrd="0" parTransId="{8DE2AD58-0DCC-41E7-9C05-2A4FA2D7722C}" sibTransId="{CDC18F79-7B59-4369-AC7D-BE994C646060}"/>
    <dgm:cxn modelId="{4AE899C3-0613-4879-A755-D83FB634D741}" type="presOf" srcId="{0B4407E3-39BA-4ED5-99BE-F97990B1ECD6}" destId="{5AC1E6CD-B5D3-4E33-B910-20745C73A6DF}" srcOrd="0" destOrd="3" presId="urn:microsoft.com/office/officeart/2005/8/layout/hList1"/>
    <dgm:cxn modelId="{26457221-B91A-4EAD-9006-FAE71BB8F105}" type="presOf" srcId="{6D2A4AB4-327E-4F75-84D3-70B3E51722D5}" destId="{DD0FE78D-118A-471F-8DBF-FACF869F130A}" srcOrd="0" destOrd="1" presId="urn:microsoft.com/office/officeart/2005/8/layout/hList1"/>
    <dgm:cxn modelId="{DF6CD4DC-BA64-42C0-B213-3B7DC8215702}" srcId="{0A0565A8-22AB-49DC-AF43-C318FFE33F73}" destId="{726586F0-37D9-4840-8FBA-F32819AA4193}" srcOrd="12" destOrd="0" parTransId="{3DE64E0C-95B5-45CE-B707-61C35C5E0393}" sibTransId="{E66EE1AE-007D-4F25-A16F-BE49CB85865E}"/>
    <dgm:cxn modelId="{80145343-9820-40DE-8301-2BD0BE02E22B}" srcId="{C5812C07-FCDB-492A-8A2C-7D82E2B679E3}" destId="{873D7741-B366-45B8-A0CC-88E1920E0126}" srcOrd="2" destOrd="0" parTransId="{1849F7FA-5150-4417-9C5A-0A1C45012EBE}" sibTransId="{27370C8F-FFD7-49EC-9A0C-21D62AA09971}"/>
    <dgm:cxn modelId="{3269C377-6983-4922-8023-FF06C6F0F68F}" srcId="{74F972E6-3FD7-4F4E-82C2-EE601FECE884}" destId="{2B3239BB-6519-40B0-9855-AF2658AC5CFF}" srcOrd="4" destOrd="0" parTransId="{9ABC0E77-0FB4-4F14-92D0-E0EDEFF82364}" sibTransId="{61D01A0B-07B7-4799-BBD4-F479698DE392}"/>
    <dgm:cxn modelId="{3F9E148D-A0C0-4CAF-B760-6F524819C27C}" srcId="{5155DD6A-C035-4FDE-9B26-A11C3374DAF0}" destId="{6324A008-869A-4E61-9EE1-877B3C850250}" srcOrd="1" destOrd="0" parTransId="{E1273893-7479-4339-9AF2-5184A3B25F0F}" sibTransId="{B0D15A86-C392-4B7B-B1AD-F3995D09A510}"/>
    <dgm:cxn modelId="{D346E944-7226-47D9-B1B3-9E5641E2FEA1}" srcId="{74F972E6-3FD7-4F4E-82C2-EE601FECE884}" destId="{06D7E653-8F6C-4E9B-861B-05032E4503AD}" srcOrd="2" destOrd="0" parTransId="{03C12825-4272-4D83-B7D9-A7B21A47CF25}" sibTransId="{5D32F33D-BF76-4BC0-AAE5-18520015113D}"/>
    <dgm:cxn modelId="{43053469-251A-48DA-8089-A46FE04F3BF1}" srcId="{C5812C07-FCDB-492A-8A2C-7D82E2B679E3}" destId="{3E57342C-8339-4506-900C-BD5BE9B08C86}" srcOrd="0" destOrd="0" parTransId="{1BCB575A-27E7-4B8C-AC0E-C4D8E24DC859}" sibTransId="{DA865CB6-0B48-4368-9DDC-15C99239331E}"/>
    <dgm:cxn modelId="{5A451A40-4FF2-4F09-8A8A-EA69AE83F19C}" srcId="{C5812C07-FCDB-492A-8A2C-7D82E2B679E3}" destId="{7F3D8328-EDAB-4897-94D7-E4B4274974BB}" srcOrd="1" destOrd="0" parTransId="{E0F73F00-95D4-4AAA-832A-92FD440D7D7A}" sibTransId="{1F0E203F-3274-4F9C-A0CA-FD605C29B7FD}"/>
    <dgm:cxn modelId="{CDF991FD-A208-4E9A-9004-87119AF0DB55}" srcId="{3406C121-14A6-4A31-BE70-889D4A52DF93}" destId="{3F807FE3-A1BE-4AB6-B8D1-4C36C004184F}" srcOrd="1" destOrd="0" parTransId="{8DEB510D-30FD-45CF-AB2F-F6CE1497A8D2}" sibTransId="{C4993551-64B4-4888-9E30-93189A40F1E7}"/>
    <dgm:cxn modelId="{322DFDE1-9DE2-413C-8B94-24B8C275DAF7}" srcId="{74F972E6-3FD7-4F4E-82C2-EE601FECE884}" destId="{DADC363D-5442-4700-B9AC-F50D64344FFB}" srcOrd="3" destOrd="0" parTransId="{C21D3BA1-C5E3-45E0-A199-3FF5A580179D}" sibTransId="{4EA2084E-35EC-408B-BF88-FADBBE312B92}"/>
    <dgm:cxn modelId="{373E92EF-5CFB-43CF-9D1E-FFE7502F00D7}" type="presOf" srcId="{71F98318-BCA9-4545-BB75-9286C326EE28}" destId="{DD0FE78D-118A-471F-8DBF-FACF869F130A}" srcOrd="0" destOrd="8" presId="urn:microsoft.com/office/officeart/2005/8/layout/hList1"/>
    <dgm:cxn modelId="{1358AE66-AFC9-48D2-B484-55783C83AD49}" type="presOf" srcId="{6518CEC6-C658-49CA-BA44-EE2EC624FF79}" destId="{F02475F0-30CF-4F58-95ED-A09A8A3062B7}" srcOrd="0" destOrd="3" presId="urn:microsoft.com/office/officeart/2005/8/layout/hList1"/>
    <dgm:cxn modelId="{B1DCBF37-CBE5-455C-BF7D-B7278B68C30B}" type="presOf" srcId="{AF97A16C-D1FE-41B2-9F5D-8E709AF9DE30}" destId="{70A6B1D6-A931-4890-9D5F-257B53DED63C}" srcOrd="0" destOrd="0" presId="urn:microsoft.com/office/officeart/2005/8/layout/hList1"/>
    <dgm:cxn modelId="{80B9FE46-081D-4416-990C-83AEA7C735C9}" type="presOf" srcId="{2976FBA5-5F04-4402-8D1F-37736B8CEB1E}" destId="{70A6B1D6-A931-4890-9D5F-257B53DED63C}" srcOrd="0" destOrd="2" presId="urn:microsoft.com/office/officeart/2005/8/layout/hList1"/>
    <dgm:cxn modelId="{AD295E4D-45D1-4E78-9B11-4772B63290C7}" type="presOf" srcId="{422F4C63-4A88-4638-999A-C83A998D46DA}" destId="{0EAF3FCE-6CF3-4387-8525-0C8F72D606EA}" srcOrd="0" destOrd="8" presId="urn:microsoft.com/office/officeart/2005/8/layout/hList1"/>
    <dgm:cxn modelId="{FA45D53A-29D4-430C-908C-1AE8C4E06CBE}" srcId="{74F972E6-3FD7-4F4E-82C2-EE601FECE884}" destId="{80A88D3F-4A0D-437F-ADFD-9ED1334AAC76}" srcOrd="5" destOrd="0" parTransId="{E503ACEA-8977-4188-A39B-436B082B2975}" sibTransId="{87264E5B-2F24-4CDA-8124-4F08232B799D}"/>
    <dgm:cxn modelId="{6EACA304-7099-4FFC-8EF9-4E54E35DA5EA}" srcId="{0A0565A8-22AB-49DC-AF43-C318FFE33F73}" destId="{C62556D4-EF9E-4CD6-878E-7C073930B8B9}" srcOrd="15" destOrd="0" parTransId="{F001B334-DE9A-49D4-9537-39F63737484A}" sibTransId="{0DE0D236-13DB-4322-9FE0-278D2BC2C9B9}"/>
    <dgm:cxn modelId="{79A39C4C-1077-4C66-85AD-C16DC237C688}" type="presOf" srcId="{6CB2842F-3F70-4D4D-B392-5A782AB0AB85}" destId="{0EAF3FCE-6CF3-4387-8525-0C8F72D606EA}" srcOrd="0" destOrd="3" presId="urn:microsoft.com/office/officeart/2005/8/layout/hList1"/>
    <dgm:cxn modelId="{35879490-F7CA-4E28-B709-2F0D645E187E}" type="presOf" srcId="{0A0565A8-22AB-49DC-AF43-C318FFE33F73}" destId="{C1FCEEB5-5B62-4A01-947D-9D43C36DAA5D}" srcOrd="0" destOrd="0" presId="urn:microsoft.com/office/officeart/2005/8/layout/hList1"/>
    <dgm:cxn modelId="{5713624E-77FA-4348-9F73-DF0EBDC38AF1}" type="presOf" srcId="{00624497-F5F0-4188-833D-8F191E4B3AA4}" destId="{0EAF3FCE-6CF3-4387-8525-0C8F72D606EA}" srcOrd="0" destOrd="1" presId="urn:microsoft.com/office/officeart/2005/8/layout/hList1"/>
    <dgm:cxn modelId="{4D2568F7-7945-4C37-9176-EF9A4B31CE29}" srcId="{4206C8E4-7FD3-46CD-BAFE-90851E6CE175}" destId="{1D9DF9DB-F8F1-4B4B-9B68-EDB10F98E3DA}" srcOrd="7" destOrd="0" parTransId="{C2FE47B8-C563-4085-B55F-03902CC05425}" sibTransId="{B2AC5FDD-AF13-4B8D-8A1B-8B90EDBF2B6E}"/>
    <dgm:cxn modelId="{9A81D5DA-8F25-4D5E-888B-3AC2609AA871}" srcId="{74F972E6-3FD7-4F4E-82C2-EE601FECE884}" destId="{35A5422A-EA17-4A34-BEEC-599C519176E4}" srcOrd="12" destOrd="0" parTransId="{DFE3CBB5-4624-4573-B30D-AD44D0EA8665}" sibTransId="{7ABBA166-105C-4E5B-9CD1-CAFA2AABBCFA}"/>
    <dgm:cxn modelId="{18DF2CAC-2FBF-420F-B95B-91A8EB743D63}" type="presOf" srcId="{74F972E6-3FD7-4F4E-82C2-EE601FECE884}" destId="{05D81B11-6636-4CB5-8BD8-7EAA800CFEA8}" srcOrd="0" destOrd="0" presId="urn:microsoft.com/office/officeart/2005/8/layout/hList1"/>
    <dgm:cxn modelId="{09D04D60-DFFF-4198-BB1E-E4657A9C268C}" type="presOf" srcId="{60C126EC-18B3-4AE7-A120-BC2CD689F3AF}" destId="{0EAF3FCE-6CF3-4387-8525-0C8F72D606EA}" srcOrd="0" destOrd="10" presId="urn:microsoft.com/office/officeart/2005/8/layout/hList1"/>
    <dgm:cxn modelId="{253D3C79-5528-4D65-87F5-641542CAB08B}" srcId="{0A0565A8-22AB-49DC-AF43-C318FFE33F73}" destId="{C59B7F2A-8456-4E7D-9383-058A568897B7}" srcOrd="6" destOrd="0" parTransId="{3502F39F-CDEB-4EE4-9339-81264A58330D}" sibTransId="{AA6EC38D-424F-470A-9451-622F3C37E6C8}"/>
    <dgm:cxn modelId="{282F3C67-669C-489B-B6A7-8A5C37E47025}" srcId="{BBB85FB0-92CE-4B02-AFD7-F7BD47D04854}" destId="{2E8C23E5-E50F-4B5D-8B17-0227E12D3EE7}" srcOrd="6" destOrd="0" parTransId="{E152FA67-2210-47B0-B68D-A2D4B571A35A}" sibTransId="{A56991A7-4F05-4EF1-9847-F753CE22206C}"/>
    <dgm:cxn modelId="{BA108075-E02C-43C1-BE02-3518445DEF11}" srcId="{BBB85FB0-92CE-4B02-AFD7-F7BD47D04854}" destId="{9023FD68-A789-431A-949E-381E36AB76CF}" srcOrd="5" destOrd="0" parTransId="{8EEDE778-416E-4E2D-A92A-13D357034F9D}" sibTransId="{8576A820-7B15-4EB2-9A27-34053B8990F0}"/>
    <dgm:cxn modelId="{9D26876B-FCC6-4366-AFE2-E78051F1D17C}" srcId="{0A0565A8-22AB-49DC-AF43-C318FFE33F73}" destId="{60C126EC-18B3-4AE7-A120-BC2CD689F3AF}" srcOrd="10" destOrd="0" parTransId="{770B2ECE-CEA9-4BF9-AF0F-5E1E546842F8}" sibTransId="{83435000-B866-4E2B-96E3-0DC337E59967}"/>
    <dgm:cxn modelId="{2027A98B-6948-447C-A7FF-D7AB34E7F72A}" srcId="{0A0565A8-22AB-49DC-AF43-C318FFE33F73}" destId="{00624497-F5F0-4188-833D-8F191E4B3AA4}" srcOrd="1" destOrd="0" parTransId="{2D41A8B4-E58D-4A22-B0D5-E402FB7E23D1}" sibTransId="{89EAEE7C-EEF7-4B7E-8515-5B975B9AF6C0}"/>
    <dgm:cxn modelId="{E4443A7C-A770-40C1-985D-1ABA464A9A8F}" srcId="{74F972E6-3FD7-4F4E-82C2-EE601FECE884}" destId="{69D6C687-E5F4-43FF-B792-EADF7DFAC54D}" srcOrd="11" destOrd="0" parTransId="{274B07D9-AF07-4A25-B406-20AFB4B3B999}" sibTransId="{51598636-CE49-411A-A896-91E913D88E14}"/>
    <dgm:cxn modelId="{39F9AF5F-81A7-44E0-B5DF-D2847BF5F6C4}" srcId="{0A0565A8-22AB-49DC-AF43-C318FFE33F73}" destId="{107847D0-076C-4A2D-A32C-B2D2552D46DA}" srcOrd="0" destOrd="0" parTransId="{59DDD44E-5A52-4C0A-B84A-804DDA2C5124}" sibTransId="{6EA2F8E8-C98B-4F69-860C-CC57A28A0C2E}"/>
    <dgm:cxn modelId="{7FCDC474-CB78-4C8B-A43B-D125046A0EB8}" type="presOf" srcId="{D08B8594-C694-4B0E-8B85-06C174B7FE89}" destId="{F02475F0-30CF-4F58-95ED-A09A8A3062B7}" srcOrd="0" destOrd="0" presId="urn:microsoft.com/office/officeart/2005/8/layout/hList1"/>
    <dgm:cxn modelId="{E280D097-E03B-43C4-99F9-A8CA6AD34536}" srcId="{3406C121-14A6-4A31-BE70-889D4A52DF93}" destId="{0B4407E3-39BA-4ED5-99BE-F97990B1ECD6}" srcOrd="3" destOrd="0" parTransId="{4BFAB6EA-084B-4ACD-8678-4B643B1EBC2E}" sibTransId="{78B02F2C-DD29-4D59-9D46-E00689821421}"/>
    <dgm:cxn modelId="{8A987C1D-F4A2-48C9-BB05-47B2773E9AFF}" type="presParOf" srcId="{04A0B4E8-8E23-4A36-AA1A-2AA35FFEB2D2}" destId="{E3F9B520-F5EA-4708-98CE-EE154CB7F3CE}" srcOrd="0" destOrd="0" presId="urn:microsoft.com/office/officeart/2005/8/layout/hList1"/>
    <dgm:cxn modelId="{948C9E2E-2202-462F-8B39-671CCBDA75C1}" type="presParOf" srcId="{E3F9B520-F5EA-4708-98CE-EE154CB7F3CE}" destId="{82055BE5-2A00-4A30-B5B7-D7DD22FB92A7}" srcOrd="0" destOrd="0" presId="urn:microsoft.com/office/officeart/2005/8/layout/hList1"/>
    <dgm:cxn modelId="{3FDB972F-BBCA-49A6-9A6D-85E5B480ECCA}" type="presParOf" srcId="{E3F9B520-F5EA-4708-98CE-EE154CB7F3CE}" destId="{B55CC4C9-5C49-4195-8DC7-FFEAD7D80A39}" srcOrd="1" destOrd="0" presId="urn:microsoft.com/office/officeart/2005/8/layout/hList1"/>
    <dgm:cxn modelId="{AE13BA1D-4B90-4867-AA3F-601850591EB4}" type="presParOf" srcId="{04A0B4E8-8E23-4A36-AA1A-2AA35FFEB2D2}" destId="{6ABA7936-79A2-47A4-8058-7C088688A22D}" srcOrd="1" destOrd="0" presId="urn:microsoft.com/office/officeart/2005/8/layout/hList1"/>
    <dgm:cxn modelId="{E753F747-CF44-425F-B4CD-4DB7870D11F3}" type="presParOf" srcId="{04A0B4E8-8E23-4A36-AA1A-2AA35FFEB2D2}" destId="{421DCDC4-CBDE-4AE8-8E3B-378996C02AAC}" srcOrd="2" destOrd="0" presId="urn:microsoft.com/office/officeart/2005/8/layout/hList1"/>
    <dgm:cxn modelId="{1DEC583B-8AC5-4B06-92FD-89D3579E3A2C}" type="presParOf" srcId="{421DCDC4-CBDE-4AE8-8E3B-378996C02AAC}" destId="{05D81B11-6636-4CB5-8BD8-7EAA800CFEA8}" srcOrd="0" destOrd="0" presId="urn:microsoft.com/office/officeart/2005/8/layout/hList1"/>
    <dgm:cxn modelId="{A170D022-8D15-49C6-B19D-7B9B05CB533E}" type="presParOf" srcId="{421DCDC4-CBDE-4AE8-8E3B-378996C02AAC}" destId="{DD0FE78D-118A-471F-8DBF-FACF869F130A}" srcOrd="1" destOrd="0" presId="urn:microsoft.com/office/officeart/2005/8/layout/hList1"/>
    <dgm:cxn modelId="{C579C5ED-E4F3-46D8-9E79-A46216E948CD}" type="presParOf" srcId="{04A0B4E8-8E23-4A36-AA1A-2AA35FFEB2D2}" destId="{AB8C2F7F-F58F-4032-A707-80CC9A35EE0F}" srcOrd="3" destOrd="0" presId="urn:microsoft.com/office/officeart/2005/8/layout/hList1"/>
    <dgm:cxn modelId="{425A170D-FD39-46C5-A945-DC6CEAD6F908}" type="presParOf" srcId="{04A0B4E8-8E23-4A36-AA1A-2AA35FFEB2D2}" destId="{29BE944C-A042-4CA5-AF84-5A713467087A}" srcOrd="4" destOrd="0" presId="urn:microsoft.com/office/officeart/2005/8/layout/hList1"/>
    <dgm:cxn modelId="{C24E110F-BBC0-4159-AE3D-381A9D392BAE}" type="presParOf" srcId="{29BE944C-A042-4CA5-AF84-5A713467087A}" destId="{2D35A78F-C479-4998-B951-8B6FA5DAF71B}" srcOrd="0" destOrd="0" presId="urn:microsoft.com/office/officeart/2005/8/layout/hList1"/>
    <dgm:cxn modelId="{6E517247-2CA3-4D08-A6B1-032662685B27}" type="presParOf" srcId="{29BE944C-A042-4CA5-AF84-5A713467087A}" destId="{DA8D1EED-0B88-4D6E-9EEE-82B17EFD2835}" srcOrd="1" destOrd="0" presId="urn:microsoft.com/office/officeart/2005/8/layout/hList1"/>
    <dgm:cxn modelId="{BF28F73F-CAE0-4ADB-B039-6891E47D06AC}" type="presParOf" srcId="{04A0B4E8-8E23-4A36-AA1A-2AA35FFEB2D2}" destId="{FD81E27D-07F2-483B-85E0-F7A906011CE3}" srcOrd="5" destOrd="0" presId="urn:microsoft.com/office/officeart/2005/8/layout/hList1"/>
    <dgm:cxn modelId="{50E632F1-E08F-4680-8730-437CFC032CF1}" type="presParOf" srcId="{04A0B4E8-8E23-4A36-AA1A-2AA35FFEB2D2}" destId="{7AA0A819-8887-4BFE-91E7-FFDBBCD044F4}" srcOrd="6" destOrd="0" presId="urn:microsoft.com/office/officeart/2005/8/layout/hList1"/>
    <dgm:cxn modelId="{1BADA50F-BE8A-4E75-ADAE-4FAA0A6567F0}" type="presParOf" srcId="{7AA0A819-8887-4BFE-91E7-FFDBBCD044F4}" destId="{C1FCEEB5-5B62-4A01-947D-9D43C36DAA5D}" srcOrd="0" destOrd="0" presId="urn:microsoft.com/office/officeart/2005/8/layout/hList1"/>
    <dgm:cxn modelId="{46ED6A4D-8117-4600-9621-F094103FEFEB}" type="presParOf" srcId="{7AA0A819-8887-4BFE-91E7-FFDBBCD044F4}" destId="{0EAF3FCE-6CF3-4387-8525-0C8F72D606EA}" srcOrd="1" destOrd="0" presId="urn:microsoft.com/office/officeart/2005/8/layout/hList1"/>
    <dgm:cxn modelId="{6BAB55B7-41CA-4295-9893-582BEE74ED44}" type="presParOf" srcId="{04A0B4E8-8E23-4A36-AA1A-2AA35FFEB2D2}" destId="{8DB045C5-4B94-45D5-A3D8-98F6CE292286}" srcOrd="7" destOrd="0" presId="urn:microsoft.com/office/officeart/2005/8/layout/hList1"/>
    <dgm:cxn modelId="{9E8F0CD4-C212-46D1-98ED-644B465F6AA3}" type="presParOf" srcId="{04A0B4E8-8E23-4A36-AA1A-2AA35FFEB2D2}" destId="{812428D9-7951-4780-9EB4-EF55D170AD63}" srcOrd="8" destOrd="0" presId="urn:microsoft.com/office/officeart/2005/8/layout/hList1"/>
    <dgm:cxn modelId="{63DFEF9B-6D6B-42E5-9377-C2B0B783EE94}" type="presParOf" srcId="{812428D9-7951-4780-9EB4-EF55D170AD63}" destId="{7F163CD5-C5CF-4827-A933-22B6C17145C2}" srcOrd="0" destOrd="0" presId="urn:microsoft.com/office/officeart/2005/8/layout/hList1"/>
    <dgm:cxn modelId="{BC510F98-1D5A-481F-BEE0-01D8682F405D}" type="presParOf" srcId="{812428D9-7951-4780-9EB4-EF55D170AD63}" destId="{C3F93370-D4BB-4AD3-896E-77DA8DAC2E68}" srcOrd="1" destOrd="0" presId="urn:microsoft.com/office/officeart/2005/8/layout/hList1"/>
    <dgm:cxn modelId="{60A52E49-CC38-4FB2-9AA9-F9B6825EC1F4}" type="presParOf" srcId="{04A0B4E8-8E23-4A36-AA1A-2AA35FFEB2D2}" destId="{1A24D43C-C00E-4F55-84EB-2DA1183CD579}" srcOrd="9" destOrd="0" presId="urn:microsoft.com/office/officeart/2005/8/layout/hList1"/>
    <dgm:cxn modelId="{ACF94CD0-660F-42E9-92F8-CCAD166157A5}" type="presParOf" srcId="{04A0B4E8-8E23-4A36-AA1A-2AA35FFEB2D2}" destId="{03BCB5E9-A170-4C78-AF20-FFF92403A2B6}" srcOrd="10" destOrd="0" presId="urn:microsoft.com/office/officeart/2005/8/layout/hList1"/>
    <dgm:cxn modelId="{492A246F-0EF7-4EB6-AC4F-B59FC9F420BE}" type="presParOf" srcId="{03BCB5E9-A170-4C78-AF20-FFF92403A2B6}" destId="{BCBAD4BA-9D44-494B-911C-C3A191EABAED}" srcOrd="0" destOrd="0" presId="urn:microsoft.com/office/officeart/2005/8/layout/hList1"/>
    <dgm:cxn modelId="{A2238AD9-B486-439A-9FC8-0DDBA0F3F5BA}" type="presParOf" srcId="{03BCB5E9-A170-4C78-AF20-FFF92403A2B6}" destId="{F02475F0-30CF-4F58-95ED-A09A8A3062B7}" srcOrd="1" destOrd="0" presId="urn:microsoft.com/office/officeart/2005/8/layout/hList1"/>
    <dgm:cxn modelId="{6A5EFEBB-F5A4-4645-8CB8-C2C74F8EA262}" type="presParOf" srcId="{04A0B4E8-8E23-4A36-AA1A-2AA35FFEB2D2}" destId="{15CA1CE0-89BE-4C46-8A9D-B7D6F5708FFD}" srcOrd="11" destOrd="0" presId="urn:microsoft.com/office/officeart/2005/8/layout/hList1"/>
    <dgm:cxn modelId="{A5E7F6D7-6819-40EE-B3CA-07B3A50B5279}" type="presParOf" srcId="{04A0B4E8-8E23-4A36-AA1A-2AA35FFEB2D2}" destId="{BDAF2CBE-24E9-4800-93D0-1835125FDEC1}" srcOrd="12" destOrd="0" presId="urn:microsoft.com/office/officeart/2005/8/layout/hList1"/>
    <dgm:cxn modelId="{85FEA396-DA50-4753-88CF-F2481F9E96E1}" type="presParOf" srcId="{BDAF2CBE-24E9-4800-93D0-1835125FDEC1}" destId="{2DBB4CE5-1825-4143-9D4D-9C5CF55AD091}" srcOrd="0" destOrd="0" presId="urn:microsoft.com/office/officeart/2005/8/layout/hList1"/>
    <dgm:cxn modelId="{1AF82934-C424-406C-8FC3-13E0A2A6EEE2}" type="presParOf" srcId="{BDAF2CBE-24E9-4800-93D0-1835125FDEC1}" destId="{550F082C-605A-47E3-A97E-F36D579BFF4A}" srcOrd="1" destOrd="0" presId="urn:microsoft.com/office/officeart/2005/8/layout/hList1"/>
    <dgm:cxn modelId="{D3CDA6B3-E7AD-41A0-89AB-05A977479D2B}" type="presParOf" srcId="{04A0B4E8-8E23-4A36-AA1A-2AA35FFEB2D2}" destId="{89B577E6-9777-47AA-967D-DDE9B00DFB1B}" srcOrd="13" destOrd="0" presId="urn:microsoft.com/office/officeart/2005/8/layout/hList1"/>
    <dgm:cxn modelId="{E41BC8B2-0C46-4B00-830C-4F3252049857}" type="presParOf" srcId="{04A0B4E8-8E23-4A36-AA1A-2AA35FFEB2D2}" destId="{20FB8CBA-64D8-4C5C-A43E-5480BAA41C83}" srcOrd="14" destOrd="0" presId="urn:microsoft.com/office/officeart/2005/8/layout/hList1"/>
    <dgm:cxn modelId="{5D7FEB88-631B-45EA-A134-7A47910DCAA7}" type="presParOf" srcId="{20FB8CBA-64D8-4C5C-A43E-5480BAA41C83}" destId="{A16E1B6C-E029-437A-A6F0-7281A2B25C14}" srcOrd="0" destOrd="0" presId="urn:microsoft.com/office/officeart/2005/8/layout/hList1"/>
    <dgm:cxn modelId="{8D81E8B5-5105-4967-B0B6-6763DFBB75D1}" type="presParOf" srcId="{20FB8CBA-64D8-4C5C-A43E-5480BAA41C83}" destId="{5AC1E6CD-B5D3-4E33-B910-20745C73A6DF}" srcOrd="1" destOrd="0" presId="urn:microsoft.com/office/officeart/2005/8/layout/hList1"/>
    <dgm:cxn modelId="{1AD0ECA9-5BAA-4505-ACFE-2C6B96E30D89}" type="presParOf" srcId="{04A0B4E8-8E23-4A36-AA1A-2AA35FFEB2D2}" destId="{F7018BB1-5E71-4180-8CC3-60B0FB9E7790}" srcOrd="15" destOrd="0" presId="urn:microsoft.com/office/officeart/2005/8/layout/hList1"/>
    <dgm:cxn modelId="{B303F348-BD44-47DD-8AEF-F898978235E2}" type="presParOf" srcId="{04A0B4E8-8E23-4A36-AA1A-2AA35FFEB2D2}" destId="{59BA7CBE-0653-4434-9AB4-68188A8A1739}" srcOrd="16" destOrd="0" presId="urn:microsoft.com/office/officeart/2005/8/layout/hList1"/>
    <dgm:cxn modelId="{7BA60180-3F0C-41AE-9135-91F3F41E0EC6}" type="presParOf" srcId="{59BA7CBE-0653-4434-9AB4-68188A8A1739}" destId="{A623C362-0369-4829-98E8-9BB8BA50C281}" srcOrd="0" destOrd="0" presId="urn:microsoft.com/office/officeart/2005/8/layout/hList1"/>
    <dgm:cxn modelId="{74BAD625-1C7F-424E-8FDD-69944448AA5A}" type="presParOf" srcId="{59BA7CBE-0653-4434-9AB4-68188A8A1739}" destId="{70A6B1D6-A931-4890-9D5F-257B53DED63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55BE5-2A00-4A30-B5B7-D7DD22FB92A7}">
      <dsp:nvSpPr>
        <dsp:cNvPr id="0" name=""/>
        <dsp:cNvSpPr/>
      </dsp:nvSpPr>
      <dsp:spPr>
        <a:xfrm>
          <a:off x="3659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coupon</a:t>
          </a:r>
          <a:endParaRPr lang="ko-KR" altLang="en-US" sz="900" kern="1200" dirty="0"/>
        </a:p>
      </dsp:txBody>
      <dsp:txXfrm>
        <a:off x="3659" y="2106364"/>
        <a:ext cx="1203570" cy="259200"/>
      </dsp:txXfrm>
    </dsp:sp>
    <dsp:sp modelId="{B55CC4C9-5C49-4195-8DC7-FFEAD7D80A39}">
      <dsp:nvSpPr>
        <dsp:cNvPr id="0" name=""/>
        <dsp:cNvSpPr/>
      </dsp:nvSpPr>
      <dsp:spPr>
        <a:xfrm>
          <a:off x="3659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Coupon_name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Coupon_price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Coupon_terms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Coupon_expired</a:t>
          </a:r>
          <a:endParaRPr lang="ko-KR" altLang="en-US" sz="900" kern="1200" dirty="0"/>
        </a:p>
      </dsp:txBody>
      <dsp:txXfrm>
        <a:off x="3659" y="2365564"/>
        <a:ext cx="1203570" cy="2624906"/>
      </dsp:txXfrm>
    </dsp:sp>
    <dsp:sp modelId="{05D81B11-6636-4CB5-8BD8-7EAA800CFEA8}">
      <dsp:nvSpPr>
        <dsp:cNvPr id="0" name=""/>
        <dsp:cNvSpPr/>
      </dsp:nvSpPr>
      <dsp:spPr>
        <a:xfrm>
          <a:off x="1375729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Userlist</a:t>
          </a:r>
          <a:endParaRPr lang="ko-KR" altLang="en-US" sz="900" kern="1200" dirty="0"/>
        </a:p>
      </dsp:txBody>
      <dsp:txXfrm>
        <a:off x="1375729" y="2106364"/>
        <a:ext cx="1203570" cy="259200"/>
      </dsp:txXfrm>
    </dsp:sp>
    <dsp:sp modelId="{DD0FE78D-118A-471F-8DBF-FACF869F130A}">
      <dsp:nvSpPr>
        <dsp:cNvPr id="0" name=""/>
        <dsp:cNvSpPr/>
      </dsp:nvSpPr>
      <dsp:spPr>
        <a:xfrm>
          <a:off x="1375729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User_email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User_pwd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User_nick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User_ph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Coupon_cpunt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Coupon_idx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Access_token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User_access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User_secession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Seller_star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Seller_level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User_domain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User_prof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User_pic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Alarm_count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User_item</a:t>
          </a:r>
          <a:endParaRPr lang="ko-KR" altLang="en-US" sz="900" kern="1200" dirty="0"/>
        </a:p>
      </dsp:txBody>
      <dsp:txXfrm>
        <a:off x="1375729" y="2365564"/>
        <a:ext cx="1203570" cy="2624906"/>
      </dsp:txXfrm>
    </dsp:sp>
    <dsp:sp modelId="{2D35A78F-C479-4998-B951-8B6FA5DAF71B}">
      <dsp:nvSpPr>
        <dsp:cNvPr id="0" name=""/>
        <dsp:cNvSpPr/>
      </dsp:nvSpPr>
      <dsp:spPr>
        <a:xfrm>
          <a:off x="274780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Mystore</a:t>
          </a:r>
          <a:endParaRPr lang="ko-KR" altLang="en-US" sz="900" kern="1200" dirty="0"/>
        </a:p>
      </dsp:txBody>
      <dsp:txXfrm>
        <a:off x="2747800" y="2106364"/>
        <a:ext cx="1203570" cy="259200"/>
      </dsp:txXfrm>
    </dsp:sp>
    <dsp:sp modelId="{DA8D1EED-0B88-4D6E-9EEE-82B17EFD2835}">
      <dsp:nvSpPr>
        <dsp:cNvPr id="0" name=""/>
        <dsp:cNvSpPr/>
      </dsp:nvSpPr>
      <dsp:spPr>
        <a:xfrm>
          <a:off x="274780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User_idx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user_nick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P_idx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seller_star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Seller_level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user_domain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User_prof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user_type</a:t>
          </a:r>
          <a:endParaRPr lang="ko-KR" altLang="en-US" sz="900" kern="1200" dirty="0"/>
        </a:p>
      </dsp:txBody>
      <dsp:txXfrm>
        <a:off x="2747800" y="2365564"/>
        <a:ext cx="1203570" cy="2624906"/>
      </dsp:txXfrm>
    </dsp:sp>
    <dsp:sp modelId="{C1FCEEB5-5B62-4A01-947D-9D43C36DAA5D}">
      <dsp:nvSpPr>
        <dsp:cNvPr id="0" name=""/>
        <dsp:cNvSpPr/>
      </dsp:nvSpPr>
      <dsp:spPr>
        <a:xfrm>
          <a:off x="411987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sellboard</a:t>
          </a:r>
          <a:endParaRPr lang="ko-KR" altLang="en-US" sz="900" kern="1200" dirty="0"/>
        </a:p>
      </dsp:txBody>
      <dsp:txXfrm>
        <a:off x="4119870" y="2106364"/>
        <a:ext cx="1203570" cy="259200"/>
      </dsp:txXfrm>
    </dsp:sp>
    <dsp:sp modelId="{0EAF3FCE-6CF3-4387-8525-0C8F72D606EA}">
      <dsp:nvSpPr>
        <dsp:cNvPr id="0" name=""/>
        <dsp:cNvSpPr/>
      </dsp:nvSpPr>
      <dsp:spPr>
        <a:xfrm>
          <a:off x="411987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User_nick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/>
            <a:t>Deal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P_image_path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P_image_orig_name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P_title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P_m_category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P_s_category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P_description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P_trade_kind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P_price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P_delivery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P_status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P_trans_loc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P_like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P_regist_date</a:t>
          </a:r>
          <a:endParaRPr lang="ko-KR" altLang="en-US" sz="900" kern="1200" dirty="0"/>
        </a:p>
      </dsp:txBody>
      <dsp:txXfrm>
        <a:off x="4119870" y="2365564"/>
        <a:ext cx="1203570" cy="2624906"/>
      </dsp:txXfrm>
    </dsp:sp>
    <dsp:sp modelId="{7F163CD5-C5CF-4827-A933-22B6C17145C2}">
      <dsp:nvSpPr>
        <dsp:cNvPr id="0" name=""/>
        <dsp:cNvSpPr/>
      </dsp:nvSpPr>
      <dsp:spPr>
        <a:xfrm>
          <a:off x="549194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like_item</a:t>
          </a:r>
          <a:endParaRPr lang="ko-KR" altLang="en-US" sz="900" kern="1200" dirty="0"/>
        </a:p>
      </dsp:txBody>
      <dsp:txXfrm>
        <a:off x="5491940" y="2106364"/>
        <a:ext cx="1203570" cy="259200"/>
      </dsp:txXfrm>
    </dsp:sp>
    <dsp:sp modelId="{C3F93370-D4BB-4AD3-896E-77DA8DAC2E68}">
      <dsp:nvSpPr>
        <dsp:cNvPr id="0" name=""/>
        <dsp:cNvSpPr/>
      </dsp:nvSpPr>
      <dsp:spPr>
        <a:xfrm>
          <a:off x="549194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Like_idx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P_idx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U_idx</a:t>
          </a:r>
          <a:endParaRPr lang="ko-KR" altLang="en-US" sz="900" kern="1200" dirty="0">
            <a:solidFill>
              <a:srgbClr val="3D8BCB"/>
            </a:solidFill>
          </a:endParaRPr>
        </a:p>
      </dsp:txBody>
      <dsp:txXfrm>
        <a:off x="5491940" y="2365564"/>
        <a:ext cx="1203570" cy="2624906"/>
      </dsp:txXfrm>
    </dsp:sp>
    <dsp:sp modelId="{BCBAD4BA-9D44-494B-911C-C3A191EABAED}">
      <dsp:nvSpPr>
        <dsp:cNvPr id="0" name=""/>
        <dsp:cNvSpPr/>
      </dsp:nvSpPr>
      <dsp:spPr>
        <a:xfrm>
          <a:off x="686401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item_comment</a:t>
          </a:r>
          <a:endParaRPr lang="ko-KR" altLang="en-US" sz="900" kern="1200" dirty="0"/>
        </a:p>
      </dsp:txBody>
      <dsp:txXfrm>
        <a:off x="6864010" y="2106364"/>
        <a:ext cx="1203570" cy="259200"/>
      </dsp:txXfrm>
    </dsp:sp>
    <dsp:sp modelId="{F02475F0-30CF-4F58-95ED-A09A8A3062B7}">
      <dsp:nvSpPr>
        <dsp:cNvPr id="0" name=""/>
        <dsp:cNvSpPr/>
      </dsp:nvSpPr>
      <dsp:spPr>
        <a:xfrm>
          <a:off x="686401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P_idx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user_nick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C_content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C_date</a:t>
          </a:r>
          <a:endParaRPr lang="ko-KR" altLang="en-US" sz="900" kern="1200" dirty="0"/>
        </a:p>
      </dsp:txBody>
      <dsp:txXfrm>
        <a:off x="6864010" y="2365564"/>
        <a:ext cx="1203570" cy="2624906"/>
      </dsp:txXfrm>
    </dsp:sp>
    <dsp:sp modelId="{2DBB4CE5-1825-4143-9D4D-9C5CF55AD091}">
      <dsp:nvSpPr>
        <dsp:cNvPr id="0" name=""/>
        <dsp:cNvSpPr/>
      </dsp:nvSpPr>
      <dsp:spPr>
        <a:xfrm>
          <a:off x="823608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alarm</a:t>
          </a:r>
          <a:endParaRPr lang="ko-KR" altLang="en-US" sz="900" kern="1200" dirty="0"/>
        </a:p>
      </dsp:txBody>
      <dsp:txXfrm>
        <a:off x="8236080" y="2106364"/>
        <a:ext cx="1203570" cy="259200"/>
      </dsp:txXfrm>
    </dsp:sp>
    <dsp:sp modelId="{550F082C-605A-47E3-A97E-F36D579BFF4A}">
      <dsp:nvSpPr>
        <dsp:cNvPr id="0" name=""/>
        <dsp:cNvSpPr/>
      </dsp:nvSpPr>
      <dsp:spPr>
        <a:xfrm>
          <a:off x="823608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A_idx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A_title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A_terms</a:t>
          </a:r>
          <a:endParaRPr lang="ko-KR" altLang="en-US" sz="900" kern="1200" dirty="0"/>
        </a:p>
      </dsp:txBody>
      <dsp:txXfrm>
        <a:off x="8236080" y="2365564"/>
        <a:ext cx="1203570" cy="2624906"/>
      </dsp:txXfrm>
    </dsp:sp>
    <dsp:sp modelId="{A16E1B6C-E029-437A-A6F0-7281A2B25C14}">
      <dsp:nvSpPr>
        <dsp:cNvPr id="0" name=""/>
        <dsp:cNvSpPr/>
      </dsp:nvSpPr>
      <dsp:spPr>
        <a:xfrm>
          <a:off x="960815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chat_list</a:t>
          </a:r>
          <a:endParaRPr lang="ko-KR" altLang="en-US" sz="900" kern="1200" dirty="0"/>
        </a:p>
      </dsp:txBody>
      <dsp:txXfrm>
        <a:off x="9608150" y="2106364"/>
        <a:ext cx="1203570" cy="259200"/>
      </dsp:txXfrm>
    </dsp:sp>
    <dsp:sp modelId="{5AC1E6CD-B5D3-4E33-B910-20745C73A6DF}">
      <dsp:nvSpPr>
        <dsp:cNvPr id="0" name=""/>
        <dsp:cNvSpPr/>
      </dsp:nvSpPr>
      <dsp:spPr>
        <a:xfrm>
          <a:off x="960815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To_nick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From_nick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C_content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c_time</a:t>
          </a:r>
          <a:endParaRPr lang="ko-KR" altLang="en-US" sz="900" kern="1200" dirty="0"/>
        </a:p>
      </dsp:txBody>
      <dsp:txXfrm>
        <a:off x="9608150" y="2365564"/>
        <a:ext cx="1203570" cy="2624906"/>
      </dsp:txXfrm>
    </dsp:sp>
    <dsp:sp modelId="{A623C362-0369-4829-98E8-9BB8BA50C281}">
      <dsp:nvSpPr>
        <dsp:cNvPr id="0" name=""/>
        <dsp:cNvSpPr/>
      </dsp:nvSpPr>
      <dsp:spPr>
        <a:xfrm>
          <a:off x="10980220" y="2106364"/>
          <a:ext cx="1203570" cy="25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follow</a:t>
          </a:r>
          <a:endParaRPr lang="ko-KR" altLang="en-US" sz="900" kern="1200" dirty="0"/>
        </a:p>
      </dsp:txBody>
      <dsp:txXfrm>
        <a:off x="10980220" y="2106364"/>
        <a:ext cx="1203570" cy="259200"/>
      </dsp:txXfrm>
    </dsp:sp>
    <dsp:sp modelId="{70A6B1D6-A931-4890-9D5F-257B53DED63C}">
      <dsp:nvSpPr>
        <dsp:cNvPr id="0" name=""/>
        <dsp:cNvSpPr/>
      </dsp:nvSpPr>
      <dsp:spPr>
        <a:xfrm>
          <a:off x="10980220" y="2365564"/>
          <a:ext cx="1203570" cy="2624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/>
            <a:t>Follow_idx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Following_idx</a:t>
          </a:r>
          <a:endParaRPr lang="ko-KR" altLang="en-US" sz="900" kern="1200" dirty="0">
            <a:solidFill>
              <a:srgbClr val="3D8BCB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err="1" smtClean="0">
              <a:solidFill>
                <a:srgbClr val="3D8BCB"/>
              </a:solidFill>
            </a:rPr>
            <a:t>Follower_idx</a:t>
          </a:r>
          <a:endParaRPr lang="ko-KR" altLang="en-US" sz="900" kern="1200" dirty="0">
            <a:solidFill>
              <a:srgbClr val="3D8BCB"/>
            </a:solidFill>
          </a:endParaRPr>
        </a:p>
      </dsp:txBody>
      <dsp:txXfrm>
        <a:off x="10980220" y="2365564"/>
        <a:ext cx="1203570" cy="262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페이지1">
    <p:bg>
      <p:bgPr>
        <a:solidFill>
          <a:srgbClr val="63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8D5D-E8D6-4F16-9D16-5072C13D38AC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52AE-D755-4EB7-9779-0EE42E533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페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8D5D-E8D6-4F16-9D16-5072C13D38AC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552AE-D755-4EB7-9779-0EE42E533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5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58D5D-E8D6-4F16-9D16-5072C13D38AC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552AE-D755-4EB7-9779-0EE42E533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4359" y="217714"/>
            <a:ext cx="12206359" cy="6415315"/>
            <a:chOff x="-14359" y="217714"/>
            <a:chExt cx="12206359" cy="64153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" t="13188" r="3871" b="13571"/>
            <a:stretch/>
          </p:blipFill>
          <p:spPr>
            <a:xfrm>
              <a:off x="-14359" y="217714"/>
              <a:ext cx="12206359" cy="641531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-14359" y="217715"/>
              <a:ext cx="12206359" cy="6415314"/>
            </a:xfrm>
            <a:prstGeom prst="rect">
              <a:avLst/>
            </a:prstGeom>
            <a:solidFill>
              <a:srgbClr val="63C2E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158700" y="1491700"/>
            <a:ext cx="3874605" cy="3874605"/>
            <a:chOff x="1472095" y="1500005"/>
            <a:chExt cx="2625628" cy="2625628"/>
          </a:xfrm>
        </p:grpSpPr>
        <p:sp>
          <p:nvSpPr>
            <p:cNvPr id="35" name="타원 34"/>
            <p:cNvSpPr/>
            <p:nvPr/>
          </p:nvSpPr>
          <p:spPr>
            <a:xfrm>
              <a:off x="1472095" y="1500005"/>
              <a:ext cx="2625628" cy="262562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576099" y="1600200"/>
              <a:ext cx="2428875" cy="24288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768520" y="2951946"/>
            <a:ext cx="2640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안녕마켓 구현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28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조</a:t>
            </a:r>
            <a:r>
              <a:rPr lang="en-US" altLang="ko-KR" sz="28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798050463"/>
              </p:ext>
            </p:extLst>
          </p:nvPr>
        </p:nvGraphicFramePr>
        <p:xfrm>
          <a:off x="0" y="75063"/>
          <a:ext cx="12187451" cy="709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6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9039" y="2825745"/>
            <a:ext cx="6833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설명 </a:t>
            </a:r>
            <a:r>
              <a:rPr lang="en-US" altLang="ko-KR" sz="7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7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en-US" altLang="ko-KR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awon\Downloads\screencapture-localhost-9090-HelloMarket-Main-jsp-2020-05-18-01_28_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64266"/>
            <a:ext cx="7953572" cy="672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307488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 클릭 시 메인 화면으로 </a:t>
            </a:r>
            <a:r>
              <a:rPr lang="ko-KR" altLang="en-US" sz="1400" dirty="0" smtClean="0"/>
              <a:t>돌아옵니다</a:t>
            </a: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검색이 가능합니다</a:t>
            </a: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로그인과 회원가입</a:t>
            </a: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클릭 시 판매하기로 </a:t>
            </a:r>
            <a:r>
              <a:rPr lang="ko-KR" altLang="en-US" sz="1400" dirty="0" smtClean="0"/>
              <a:t>넘어갑니다</a:t>
            </a: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카테고리를 클릭하면 상세 분류가 </a:t>
            </a:r>
            <a:endParaRPr lang="en-US" altLang="ko-KR" sz="1400" dirty="0" smtClean="0"/>
          </a:p>
          <a:p>
            <a:r>
              <a:rPr lang="ko-KR" altLang="en-US" sz="1400" dirty="0" smtClean="0"/>
              <a:t>나옵니다</a:t>
            </a:r>
            <a:endParaRPr lang="en-US" altLang="ko-KR" sz="1400" dirty="0"/>
          </a:p>
        </p:txBody>
      </p:sp>
      <p:sp>
        <p:nvSpPr>
          <p:cNvPr id="12" name="타원 11"/>
          <p:cNvSpPr/>
          <p:nvPr/>
        </p:nvSpPr>
        <p:spPr>
          <a:xfrm>
            <a:off x="1041400" y="229116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096000" y="166132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876800" y="1049298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819328" y="19566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7575550" y="611148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won\Downloads\screencapture-localhost-9090-HelloMarket-join-signup-html-2020-05-18-01_12_3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/>
          <a:stretch/>
        </p:blipFill>
        <p:spPr bwMode="auto">
          <a:xfrm>
            <a:off x="1295400" y="-1"/>
            <a:ext cx="869315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1416050" y="158750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886450" y="443230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9450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이메일로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간단하게 </a:t>
            </a:r>
            <a:r>
              <a:rPr lang="ko-KR" altLang="en-US" sz="1400" dirty="0" smtClean="0"/>
              <a:t>회원가입이</a:t>
            </a:r>
            <a:endParaRPr lang="en-US" altLang="ko-KR" sz="1400" dirty="0" smtClean="0"/>
          </a:p>
          <a:p>
            <a:r>
              <a:rPr lang="ko-KR" altLang="en-US" sz="1400" dirty="0" smtClean="0"/>
              <a:t>가능합니다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회원가입을 클릭하면 회원가입 </a:t>
            </a:r>
            <a:endParaRPr lang="en-US" altLang="ko-KR" sz="1400" dirty="0" smtClean="0"/>
          </a:p>
          <a:p>
            <a:r>
              <a:rPr lang="ko-KR" altLang="en-US" sz="1400" dirty="0" smtClean="0"/>
              <a:t>완료 </a:t>
            </a:r>
            <a:r>
              <a:rPr lang="ko-KR" altLang="en-US" sz="1400" dirty="0" err="1" smtClean="0"/>
              <a:t>알람과</a:t>
            </a:r>
            <a:r>
              <a:rPr lang="ko-KR" altLang="en-US" sz="1400" dirty="0" smtClean="0"/>
              <a:t> 함께 로그인 페이지로 </a:t>
            </a:r>
            <a:endParaRPr lang="en-US" altLang="ko-KR" sz="1400" dirty="0" smtClean="0"/>
          </a:p>
          <a:p>
            <a:r>
              <a:rPr lang="ko-KR" altLang="en-US" sz="1400" dirty="0" smtClean="0"/>
              <a:t>넘어갑니다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7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won\Downloads\screencapture-localhost-9090-HelloMarket-login-login-html-2020-05-18-01_22_2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/>
          <a:stretch/>
        </p:blipFill>
        <p:spPr bwMode="auto">
          <a:xfrm>
            <a:off x="1670050" y="142875"/>
            <a:ext cx="83312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954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이메일로</a:t>
            </a:r>
            <a:r>
              <a:rPr lang="ko-KR" altLang="en-US" sz="1400" dirty="0" smtClean="0"/>
              <a:t> 간단하게 </a:t>
            </a:r>
            <a:r>
              <a:rPr lang="ko-KR" altLang="en-US" sz="1400" dirty="0" smtClean="0"/>
              <a:t>로그인합니다</a:t>
            </a: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회원가입을 눌러 </a:t>
            </a:r>
            <a:endParaRPr lang="en-US" altLang="ko-KR" sz="1400" dirty="0" smtClean="0"/>
          </a:p>
          <a:p>
            <a:r>
              <a:rPr lang="ko-KR" altLang="en-US" sz="1400" dirty="0" smtClean="0"/>
              <a:t>회원가입 페이지로 </a:t>
            </a:r>
            <a:r>
              <a:rPr lang="ko-KR" altLang="en-US" sz="1400" dirty="0" smtClean="0"/>
              <a:t>넘어갑니다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1416050" y="158750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800600" y="597535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7206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클릭 시 </a:t>
            </a:r>
            <a:r>
              <a:rPr lang="ko-KR" altLang="en-US" sz="1400" dirty="0" err="1" smtClean="0"/>
              <a:t>챗팅으로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이동합니다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클릭 시 알림으로 </a:t>
            </a:r>
            <a:r>
              <a:rPr lang="ko-KR" altLang="en-US" sz="1400" dirty="0" smtClean="0"/>
              <a:t>이동</a:t>
            </a:r>
            <a:r>
              <a:rPr lang="en-US" altLang="ko-KR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알람을</a:t>
            </a:r>
            <a:r>
              <a:rPr lang="ko-KR" altLang="en-US" sz="1400" dirty="0" smtClean="0"/>
              <a:t> 확인하면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</a:t>
            </a:r>
            <a:r>
              <a:rPr lang="ko-KR" altLang="en-US" sz="1400" dirty="0" smtClean="0"/>
              <a:t>됩니</a:t>
            </a:r>
            <a:r>
              <a:rPr lang="ko-KR" altLang="en-US" sz="1400" dirty="0"/>
              <a:t>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가입 순서대로 초기 닉네임의 </a:t>
            </a:r>
            <a:endParaRPr lang="en-US" altLang="ko-KR" sz="1400" dirty="0" smtClean="0"/>
          </a:p>
          <a:p>
            <a:r>
              <a:rPr lang="ko-KR" altLang="en-US" sz="1400" dirty="0" smtClean="0"/>
              <a:t>번호가 </a:t>
            </a:r>
            <a:r>
              <a:rPr lang="ko-KR" altLang="en-US" sz="1400" dirty="0" smtClean="0"/>
              <a:t>증가합니다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등급이 </a:t>
            </a:r>
            <a:r>
              <a:rPr lang="ko-KR" altLang="en-US" sz="1400" dirty="0" smtClean="0"/>
              <a:t>보여집니다</a:t>
            </a:r>
            <a:r>
              <a:rPr lang="en-US" altLang="ko-KR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쿠폰으로 이동합니다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6. </a:t>
            </a:r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6146" name="Picture 2" descr="C:\Users\Dawon\Downloads\screencapture-localhost-9090-HelloMarket-Main-jsp-2020-05-18-01_29_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-9525"/>
            <a:ext cx="8128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5930900" y="12116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64350" y="2540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797800" y="20371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432550" y="99111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7188200" y="121336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432550" y="150598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1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won\Downloads\screencapture-localhost-9090-HelloMarket-alarm-jsp-2020-05-18-01_58_2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 bwMode="auto">
          <a:xfrm>
            <a:off x="0" y="1"/>
            <a:ext cx="105317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7158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메인 </a:t>
            </a:r>
            <a:r>
              <a:rPr lang="ko-KR" altLang="en-US" sz="1400" dirty="0" smtClean="0"/>
              <a:t>페이지로 </a:t>
            </a:r>
            <a:r>
              <a:rPr lang="ko-KR" altLang="en-US" sz="1400" dirty="0" smtClean="0"/>
              <a:t>이동합니다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받을 수 있는 쿠폰으로 </a:t>
            </a:r>
            <a:endParaRPr lang="en-US" altLang="ko-KR" sz="1400" dirty="0" smtClean="0"/>
          </a:p>
          <a:p>
            <a:r>
              <a:rPr lang="ko-KR" altLang="en-US" sz="1400" dirty="0" smtClean="0"/>
              <a:t>이동합니다</a:t>
            </a:r>
            <a:endParaRPr lang="en-US" altLang="ko-KR" sz="1400" dirty="0"/>
          </a:p>
          <a:p>
            <a:pPr marL="342900" indent="-342900">
              <a:buFont typeface="+mj-ea"/>
              <a:buAutoNum type="circleNumDbPlain"/>
            </a:pP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회원가입을 눌러 </a:t>
            </a:r>
            <a:endParaRPr lang="en-US" altLang="ko-KR" sz="1400" dirty="0" smtClean="0"/>
          </a:p>
          <a:p>
            <a:r>
              <a:rPr lang="ko-KR" altLang="en-US" sz="1400" dirty="0" smtClean="0"/>
              <a:t>회원가입 페이지로 </a:t>
            </a:r>
            <a:r>
              <a:rPr lang="ko-KR" altLang="en-US" sz="1400" dirty="0" err="1" smtClean="0"/>
              <a:t>넘어감니다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7556500" y="452398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054100" y="13144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054100" y="40056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1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0" y="1593850"/>
            <a:ext cx="29543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받을 </a:t>
            </a:r>
            <a:r>
              <a:rPr lang="ko-KR" altLang="en-US" sz="1400" dirty="0" smtClean="0"/>
              <a:t>수 있는 </a:t>
            </a:r>
            <a:r>
              <a:rPr lang="ko-KR" altLang="en-US" sz="1400" dirty="0" smtClean="0"/>
              <a:t>쿠폰을 </a:t>
            </a:r>
            <a:endParaRPr lang="en-US" altLang="ko-KR" sz="1400" dirty="0" smtClean="0"/>
          </a:p>
          <a:p>
            <a:r>
              <a:rPr lang="ko-KR" altLang="en-US" sz="1400" dirty="0" smtClean="0"/>
              <a:t>확인할 수 있습니다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클릭하면 </a:t>
            </a:r>
            <a:r>
              <a:rPr lang="ko-KR" altLang="en-US" sz="1400" dirty="0" smtClean="0"/>
              <a:t>쿠폰이 다운됩니다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8194" name="Picture 2" descr="C:\Users\Dawon\Downloads\screencapture-localhost-9090-HelloMarket-mystore-coupon-jsp-2020-05-18-03_02_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597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2699603" y="1832728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513317" y="2803994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1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won\Downloads\screencapture-localhost-9090-HelloMarket-mystore-coupon-jsp-2020-05-18-03_02_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20"/>
            <a:ext cx="9956042" cy="68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2315925"/>
            <a:ext cx="3042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1.</a:t>
            </a:r>
            <a:r>
              <a:rPr lang="ko-KR" altLang="en-US" sz="1300" dirty="0" smtClean="0"/>
              <a:t>다운 받은 쿠폰을 확인 할 수 </a:t>
            </a:r>
            <a:r>
              <a:rPr lang="ko-KR" altLang="en-US" sz="1300" dirty="0" smtClean="0"/>
              <a:t>있습니다</a:t>
            </a:r>
            <a:endParaRPr lang="en-US" altLang="ko-KR" sz="1300" dirty="0" smtClean="0"/>
          </a:p>
          <a:p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3360572" y="283914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3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won\Downloads\발표파워포인트에 들어갈거 아마\KakaoTalk_20200518_11293021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6" t="12102" b="6573"/>
          <a:stretch/>
        </p:blipFill>
        <p:spPr bwMode="auto">
          <a:xfrm>
            <a:off x="-1" y="0"/>
            <a:ext cx="10665725" cy="68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94022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나의 프로필과 등급을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팔로잉과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팔로워를</a:t>
            </a:r>
            <a:r>
              <a:rPr lang="ko-KR" altLang="en-US" sz="1400" dirty="0" smtClean="0"/>
              <a:t>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올린 상품의 개수를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나의 등급을 확인할 수 있습니다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등급별 혜택을 보다 상세하게</a:t>
            </a:r>
            <a:endParaRPr lang="en-US" altLang="ko-KR" sz="1400" dirty="0" smtClean="0"/>
          </a:p>
          <a:p>
            <a:r>
              <a:rPr lang="ko-KR" altLang="en-US" sz="1400" dirty="0" smtClean="0"/>
              <a:t>알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1506286" y="2501791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98438" y="2852414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436656" y="2025777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938086" y="313033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319427" y="535719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014912" y="1104014"/>
            <a:ext cx="2143126" cy="525613"/>
            <a:chOff x="2957513" y="414338"/>
            <a:chExt cx="2143126" cy="65745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957513" y="414338"/>
              <a:ext cx="2143126" cy="657451"/>
            </a:xfrm>
            <a:prstGeom prst="roundRect">
              <a:avLst>
                <a:gd name="adj" fmla="val 50000"/>
              </a:avLst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3020333" y="460035"/>
              <a:ext cx="2017486" cy="566057"/>
            </a:xfrm>
            <a:prstGeom prst="roundRect">
              <a:avLst>
                <a:gd name="adj" fmla="val 50000"/>
              </a:avLst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록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685333" y="2469052"/>
            <a:ext cx="715686" cy="542962"/>
            <a:chOff x="2201665" y="2120682"/>
            <a:chExt cx="1166488" cy="884968"/>
          </a:xfrm>
        </p:grpSpPr>
        <p:grpSp>
          <p:nvGrpSpPr>
            <p:cNvPr id="43" name="그룹 42"/>
            <p:cNvGrpSpPr/>
            <p:nvPr/>
          </p:nvGrpSpPr>
          <p:grpSpPr>
            <a:xfrm>
              <a:off x="2342425" y="2120682"/>
              <a:ext cx="884968" cy="884968"/>
              <a:chOff x="1472095" y="1500005"/>
              <a:chExt cx="2625628" cy="2625628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472095" y="1500005"/>
                <a:ext cx="2625628" cy="2625628"/>
              </a:xfrm>
              <a:prstGeom prst="ellipse">
                <a:avLst/>
              </a:prstGeom>
              <a:solidFill>
                <a:srgbClr val="63C2E8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576099" y="1600200"/>
                <a:ext cx="2428875" cy="2428875"/>
              </a:xfrm>
              <a:prstGeom prst="ellipse">
                <a:avLst/>
              </a:prstGeom>
              <a:solidFill>
                <a:srgbClr val="63C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2201665" y="2301556"/>
              <a:ext cx="1166488" cy="55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031634" y="3270375"/>
            <a:ext cx="2064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952006" y="2469052"/>
            <a:ext cx="715686" cy="542962"/>
            <a:chOff x="2201665" y="2120682"/>
            <a:chExt cx="1166488" cy="884968"/>
          </a:xfrm>
        </p:grpSpPr>
        <p:grpSp>
          <p:nvGrpSpPr>
            <p:cNvPr id="49" name="그룹 48"/>
            <p:cNvGrpSpPr/>
            <p:nvPr/>
          </p:nvGrpSpPr>
          <p:grpSpPr>
            <a:xfrm>
              <a:off x="2342425" y="2120682"/>
              <a:ext cx="884968" cy="884968"/>
              <a:chOff x="1472095" y="1500005"/>
              <a:chExt cx="2625628" cy="2625628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472095" y="1500005"/>
                <a:ext cx="2625628" cy="2625628"/>
              </a:xfrm>
              <a:prstGeom prst="ellipse">
                <a:avLst/>
              </a:prstGeom>
              <a:solidFill>
                <a:srgbClr val="63C2E8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1576099" y="1600200"/>
                <a:ext cx="2428875" cy="2428875"/>
              </a:xfrm>
              <a:prstGeom prst="ellipse">
                <a:avLst/>
              </a:prstGeom>
              <a:solidFill>
                <a:srgbClr val="63C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2201665" y="2301556"/>
              <a:ext cx="1166488" cy="55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298307" y="3213225"/>
            <a:ext cx="2064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프로그램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480682" y="4374052"/>
            <a:ext cx="715686" cy="542962"/>
            <a:chOff x="2201665" y="2120682"/>
            <a:chExt cx="1166488" cy="884968"/>
          </a:xfrm>
        </p:grpSpPr>
        <p:grpSp>
          <p:nvGrpSpPr>
            <p:cNvPr id="60" name="그룹 59"/>
            <p:cNvGrpSpPr/>
            <p:nvPr/>
          </p:nvGrpSpPr>
          <p:grpSpPr>
            <a:xfrm>
              <a:off x="2342425" y="2120682"/>
              <a:ext cx="884968" cy="884968"/>
              <a:chOff x="1472095" y="1500005"/>
              <a:chExt cx="2625628" cy="2625628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472095" y="1500005"/>
                <a:ext cx="2625628" cy="2625628"/>
              </a:xfrm>
              <a:prstGeom prst="ellipse">
                <a:avLst/>
              </a:prstGeom>
              <a:solidFill>
                <a:srgbClr val="63C2E8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576099" y="1600200"/>
                <a:ext cx="2428875" cy="2428875"/>
              </a:xfrm>
              <a:prstGeom prst="ellipse">
                <a:avLst/>
              </a:prstGeom>
              <a:solidFill>
                <a:srgbClr val="63C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2201665" y="2301556"/>
              <a:ext cx="1166488" cy="55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2826983" y="5099175"/>
            <a:ext cx="2064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6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5747355" y="4374052"/>
            <a:ext cx="715686" cy="542962"/>
            <a:chOff x="2201665" y="2120682"/>
            <a:chExt cx="1166488" cy="884968"/>
          </a:xfrm>
        </p:grpSpPr>
        <p:grpSp>
          <p:nvGrpSpPr>
            <p:cNvPr id="66" name="그룹 65"/>
            <p:cNvGrpSpPr/>
            <p:nvPr/>
          </p:nvGrpSpPr>
          <p:grpSpPr>
            <a:xfrm>
              <a:off x="2342425" y="2120682"/>
              <a:ext cx="884968" cy="884968"/>
              <a:chOff x="1472095" y="1500005"/>
              <a:chExt cx="2625628" cy="2625628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472095" y="1500005"/>
                <a:ext cx="2625628" cy="2625628"/>
              </a:xfrm>
              <a:prstGeom prst="ellipse">
                <a:avLst/>
              </a:prstGeom>
              <a:solidFill>
                <a:srgbClr val="63C2E8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576099" y="1600200"/>
                <a:ext cx="2428875" cy="2428875"/>
              </a:xfrm>
              <a:prstGeom prst="ellipse">
                <a:avLst/>
              </a:prstGeom>
              <a:solidFill>
                <a:srgbClr val="63C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2201665" y="2301556"/>
              <a:ext cx="1166488" cy="55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093656" y="5092825"/>
            <a:ext cx="2064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설명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8014028" y="4374052"/>
            <a:ext cx="715686" cy="542962"/>
            <a:chOff x="2201665" y="2120682"/>
            <a:chExt cx="1166488" cy="884968"/>
          </a:xfrm>
        </p:grpSpPr>
        <p:grpSp>
          <p:nvGrpSpPr>
            <p:cNvPr id="72" name="그룹 71"/>
            <p:cNvGrpSpPr/>
            <p:nvPr/>
          </p:nvGrpSpPr>
          <p:grpSpPr>
            <a:xfrm>
              <a:off x="2342425" y="2120682"/>
              <a:ext cx="884968" cy="884968"/>
              <a:chOff x="1472095" y="1500005"/>
              <a:chExt cx="2625628" cy="26256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1472095" y="1500005"/>
                <a:ext cx="2625628" cy="2625628"/>
              </a:xfrm>
              <a:prstGeom prst="ellipse">
                <a:avLst/>
              </a:prstGeom>
              <a:solidFill>
                <a:srgbClr val="63C2E8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576099" y="1600200"/>
                <a:ext cx="2428875" cy="2428875"/>
              </a:xfrm>
              <a:prstGeom prst="ellipse">
                <a:avLst/>
              </a:prstGeom>
              <a:solidFill>
                <a:srgbClr val="63C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201665" y="2301556"/>
              <a:ext cx="1166488" cy="55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7360329" y="5073775"/>
            <a:ext cx="2064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QnA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0636" y="2292472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등급별 혜택을 확인 할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050" name="Picture 2" descr="C:\Users\Dawon\Downloads\발표파워포인트에 들어갈거 아마\등급별 혜택보기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5"/>
          <a:stretch/>
        </p:blipFill>
        <p:spPr bwMode="auto">
          <a:xfrm>
            <a:off x="0" y="0"/>
            <a:ext cx="9204324" cy="68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3423611" y="112502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awon\Downloads\발표파워포인트에 들어갈거 아마\KakaoTalk_20200518_11274056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 bwMode="auto">
          <a:xfrm>
            <a:off x="1" y="0"/>
            <a:ext cx="9144000" cy="67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0999" y="2234354"/>
            <a:ext cx="2957861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1. </a:t>
            </a:r>
            <a:r>
              <a:rPr lang="ko-KR" altLang="en-US" sz="1300" dirty="0" smtClean="0"/>
              <a:t>나의 판매상품을 확인할 수 </a:t>
            </a:r>
            <a:endParaRPr lang="en-US" altLang="ko-KR" sz="1300" dirty="0" smtClean="0"/>
          </a:p>
          <a:p>
            <a:r>
              <a:rPr lang="ko-KR" altLang="en-US" sz="1300" dirty="0" smtClean="0"/>
              <a:t>있습니다</a:t>
            </a:r>
            <a:r>
              <a:rPr lang="en-US" altLang="ko-KR" sz="1300" dirty="0" smtClean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 smtClean="0"/>
              <a:t>2. </a:t>
            </a:r>
            <a:r>
              <a:rPr lang="ko-KR" altLang="en-US" sz="1300" dirty="0" smtClean="0"/>
              <a:t>올린 상품의 개수를 알 수 있습니다</a:t>
            </a:r>
            <a:r>
              <a:rPr lang="en-US" altLang="ko-KR" sz="1300" dirty="0" smtClean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 smtClean="0"/>
              <a:t>3. </a:t>
            </a:r>
            <a:r>
              <a:rPr lang="ko-KR" altLang="en-US" sz="1300" dirty="0" smtClean="0"/>
              <a:t>상점 소개를 확인 할 수 있습니다</a:t>
            </a:r>
            <a:r>
              <a:rPr lang="en-US" altLang="ko-KR" sz="1300" dirty="0" smtClean="0"/>
              <a:t>.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en-US" altLang="ko-KR" sz="1300" dirty="0"/>
              <a:t>4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본인으로 로그인 했을 시만 </a:t>
            </a:r>
            <a:endParaRPr lang="en-US" altLang="ko-KR" sz="1300" dirty="0" smtClean="0"/>
          </a:p>
          <a:p>
            <a:r>
              <a:rPr lang="ko-KR" altLang="en-US" sz="1300" dirty="0" smtClean="0"/>
              <a:t>나의 등급과 내 정보 설정 창이 뜹니다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7" name="타원 6"/>
          <p:cNvSpPr/>
          <p:nvPr/>
        </p:nvSpPr>
        <p:spPr>
          <a:xfrm>
            <a:off x="2611754" y="18732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98438" y="492579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285709" y="428662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11138" y="372707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40442" y="2292472"/>
            <a:ext cx="28552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팔로워</a:t>
            </a:r>
            <a:r>
              <a:rPr lang="ko-KR" altLang="en-US" sz="1400" dirty="0" smtClean="0"/>
              <a:t> 버튼을 누르면 </a:t>
            </a:r>
            <a:r>
              <a:rPr lang="ko-KR" altLang="en-US" sz="1400" dirty="0" err="1" smtClean="0"/>
              <a:t>팔로잉을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할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타인의 나의 상점을 방문했을 시</a:t>
            </a:r>
            <a:endParaRPr lang="en-US" altLang="ko-KR" sz="1400" dirty="0" smtClean="0"/>
          </a:p>
          <a:p>
            <a:r>
              <a:rPr lang="ko-KR" altLang="en-US" sz="1400" dirty="0" smtClean="0"/>
              <a:t>프로필과 올린 상품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상점 소개만</a:t>
            </a:r>
            <a:endParaRPr lang="en-US" altLang="ko-KR" sz="1400" dirty="0" smtClean="0"/>
          </a:p>
          <a:p>
            <a:r>
              <a:rPr lang="ko-KR" altLang="en-US" sz="1400" dirty="0" smtClean="0"/>
              <a:t>확인할 수 있습니다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3074" name="Picture 2" descr="C:\Users\Dawon\Desktop\KakaoTalk_20200518_111836378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66" y="1610"/>
            <a:ext cx="4238496" cy="68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2053988" y="6098960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945875" y="3637814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won\Downloads\발표파워포인트에 들어갈거 아마\내 정보 수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736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0999" y="2385199"/>
            <a:ext cx="29450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닉네임을 수정할 수 있습니다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소개글을</a:t>
            </a:r>
            <a:r>
              <a:rPr lang="ko-KR" altLang="en-US" sz="1400" dirty="0" smtClean="0"/>
              <a:t> 수정할 수 있습니다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휴대폰번호 등록이 가능합니다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7" name="타원 6"/>
          <p:cNvSpPr/>
          <p:nvPr/>
        </p:nvSpPr>
        <p:spPr>
          <a:xfrm>
            <a:off x="7292937" y="2858093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115774" y="3630494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30762" y="517366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03864" y="3170271"/>
            <a:ext cx="2855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팔로워</a:t>
            </a:r>
            <a:r>
              <a:rPr lang="ko-KR" altLang="en-US" sz="1400" dirty="0" smtClean="0"/>
              <a:t> 버튼을 누르면 </a:t>
            </a:r>
            <a:r>
              <a:rPr lang="ko-KR" altLang="en-US" sz="1400" dirty="0" err="1" smtClean="0"/>
              <a:t>팔로잉을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할 수 있습니다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3074" name="Picture 2" descr="C:\Users\Dawon\Desktop\KakaoTalk_20200518_111836378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38496" cy="68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3285509" y="3636204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146" name="Picture 2" descr="C:\Users\Dawon\Desktop\KakaoTalk_20200518_111836378_01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90" y="5761"/>
            <a:ext cx="4020447" cy="68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8453462" y="3636204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4121623" y="3536344"/>
            <a:ext cx="1644555" cy="732147"/>
          </a:xfrm>
          <a:prstGeom prst="rightArrow">
            <a:avLst>
              <a:gd name="adj1" fmla="val 31359"/>
              <a:gd name="adj2" fmla="val 57456"/>
            </a:avLst>
          </a:prstGeom>
          <a:solidFill>
            <a:srgbClr val="63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0999" y="2658376"/>
            <a:ext cx="30348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err="1" smtClean="0"/>
              <a:t>팔로를</a:t>
            </a:r>
            <a:r>
              <a:rPr lang="ko-KR" altLang="en-US" sz="1400" dirty="0" smtClean="0"/>
              <a:t> 하면 다음과 같이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팔로잉</a:t>
            </a:r>
            <a:endParaRPr lang="en-US" altLang="ko-KR" sz="1400" dirty="0" smtClean="0"/>
          </a:p>
          <a:p>
            <a:r>
              <a:rPr lang="ko-KR" altLang="en-US" sz="1400" dirty="0" smtClean="0"/>
              <a:t>숫자가 증가합니다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팔로잉을</a:t>
            </a:r>
            <a:r>
              <a:rPr lang="ko-KR" altLang="en-US" sz="1400" dirty="0" smtClean="0"/>
              <a:t> 클릭하여 </a:t>
            </a:r>
            <a:r>
              <a:rPr lang="ko-KR" altLang="en-US" sz="1400" dirty="0" err="1" smtClean="0"/>
              <a:t>팔로하고</a:t>
            </a:r>
            <a:r>
              <a:rPr lang="ko-KR" altLang="en-US" sz="1400" dirty="0" smtClean="0"/>
              <a:t> 있는 </a:t>
            </a:r>
            <a:endParaRPr lang="en-US" altLang="ko-KR" sz="1400" dirty="0" smtClean="0"/>
          </a:p>
          <a:p>
            <a:r>
              <a:rPr lang="ko-KR" altLang="en-US" sz="1400" dirty="0" smtClean="0"/>
              <a:t>사람을 확인할 수 있고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팔로잉을</a:t>
            </a:r>
            <a:endParaRPr lang="en-US" altLang="ko-KR" sz="1400" dirty="0" smtClean="0"/>
          </a:p>
          <a:p>
            <a:r>
              <a:rPr lang="ko-KR" altLang="en-US" sz="1400" dirty="0" smtClean="0"/>
              <a:t>해제할 수 있습니다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5123" name="Picture 3" descr="C:\Users\Dawon\Desktop\KakaoTalk_20200518_111836378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" y="724932"/>
            <a:ext cx="2628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Dawon\Desktop\KakaoTalk_20200518_111836378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18354"/>
            <a:ext cx="9195915" cy="36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2435758" y="1074227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7030504" y="3194288"/>
            <a:ext cx="532429" cy="532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1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awon\Desktop\KakaoTalk_20200518_111836378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030"/>
            <a:ext cx="9539654" cy="56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30396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팔로워의</a:t>
            </a:r>
            <a:r>
              <a:rPr lang="ko-KR" altLang="en-US" sz="1400" dirty="0" smtClean="0"/>
              <a:t> 경우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팔로워를</a:t>
            </a:r>
            <a:r>
              <a:rPr lang="ko-KR" altLang="en-US" sz="1400" dirty="0" smtClean="0"/>
              <a:t> 클릭하여</a:t>
            </a:r>
            <a:endParaRPr lang="en-US" altLang="ko-KR" sz="1400" dirty="0" smtClean="0"/>
          </a:p>
          <a:p>
            <a:r>
              <a:rPr lang="ko-KR" altLang="en-US" sz="1400" dirty="0" smtClean="0"/>
              <a:t>누가 자신을 </a:t>
            </a:r>
            <a:r>
              <a:rPr lang="ko-KR" altLang="en-US" sz="1400" dirty="0" err="1" smtClean="0"/>
              <a:t>팔로하고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있는지 확인이</a:t>
            </a:r>
            <a:endParaRPr lang="en-US" altLang="ko-KR" sz="1400" dirty="0" smtClean="0"/>
          </a:p>
          <a:p>
            <a:r>
              <a:rPr lang="ko-KR" altLang="en-US" sz="1400" dirty="0" smtClean="0"/>
              <a:t>가능합니다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팔로워창에서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팔로워를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팔로잉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할 수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3900606" y="97790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512714" y="1860455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9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302999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거래방법을 체</a:t>
            </a:r>
            <a:r>
              <a:rPr lang="ko-KR" altLang="en-US" sz="1400" dirty="0"/>
              <a:t>크</a:t>
            </a:r>
            <a:r>
              <a:rPr lang="ko-KR" altLang="en-US" sz="1400" dirty="0" smtClean="0"/>
              <a:t>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클릭하여 사진을 등록합니다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제목을 지정합니다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카테고리 분류를 선택합니다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제품의 설명을 추가합니다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상품의 상태를 선택합니다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거래를 선택합니다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판매가격을 정합니다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거래 </a:t>
            </a:r>
            <a:r>
              <a:rPr lang="ko-KR" altLang="en-US" sz="1400" dirty="0" smtClean="0"/>
              <a:t>위치를 등록합니다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버튼을 눌러 상품을 등록합니다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pic>
        <p:nvPicPr>
          <p:cNvPr id="10242" name="Picture 2" descr="C:\Users\Dawon\Downloads\screencapture-localhost-9090-HelloMarket-sell-sell-jsp-2020-05-18-03_03_21 (1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7509"/>
          <a:stretch/>
        </p:blipFill>
        <p:spPr bwMode="auto">
          <a:xfrm>
            <a:off x="1405720" y="0"/>
            <a:ext cx="6672158" cy="687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1991832" y="44553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991832" y="1034291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991832" y="227012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236673" y="26352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991832" y="4691892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991832" y="406637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991832" y="3054588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991832" y="5170417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198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307402" y="434832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816599" y="6109839"/>
            <a:ext cx="618319" cy="618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1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8953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알람을</a:t>
            </a:r>
            <a:r>
              <a:rPr lang="ko-KR" altLang="en-US" sz="1400" dirty="0" smtClean="0"/>
              <a:t> 확인하면 숫자가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</a:t>
            </a:r>
            <a:endParaRPr lang="en-US" altLang="ko-KR" sz="1400" dirty="0" smtClean="0"/>
          </a:p>
          <a:p>
            <a:r>
              <a:rPr lang="ko-KR" altLang="en-US" sz="1400" dirty="0" smtClean="0"/>
              <a:t>됩니다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상품이 추가된 모습을 확인 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상품의 사진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상품의 제목</a:t>
            </a:r>
            <a:endParaRPr lang="en-US" altLang="ko-KR" sz="1400" dirty="0" smtClean="0"/>
          </a:p>
          <a:p>
            <a:r>
              <a:rPr lang="ko-KR" altLang="en-US" sz="1400" dirty="0" smtClean="0"/>
              <a:t>가격을 메인 화면에서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11266" name="Picture 2" descr="C:\Users\Dawon\Downloads\screencapture-localhost-9090-HelloMarket-Main-jsp-2020-05-18-03_09_02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" y="0"/>
            <a:ext cx="8104496" cy="68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7102919" y="7620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91498" y="239387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938077" y="404070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won\Downloads\발표파워포인트에 들어갈거 아마\KakaoTalk_20200518_12221016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58" y="0"/>
            <a:ext cx="6041403" cy="686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04324" y="977900"/>
            <a:ext cx="294664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카테고리를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등록한 상품 이미지를 볼 수 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3.</a:t>
            </a:r>
            <a:r>
              <a:rPr lang="ko-KR" altLang="en-US" sz="1400" dirty="0" smtClean="0"/>
              <a:t>제품 상태와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배송상태를 알 수</a:t>
            </a:r>
            <a:endParaRPr lang="en-US" altLang="ko-KR" sz="1400" dirty="0" smtClean="0"/>
          </a:p>
          <a:p>
            <a:r>
              <a:rPr lang="ko-KR" altLang="en-US" sz="1400" dirty="0" smtClean="0"/>
              <a:t>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제목을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가격을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6. </a:t>
            </a:r>
            <a:r>
              <a:rPr lang="ko-KR" altLang="en-US" sz="1400" dirty="0" smtClean="0"/>
              <a:t>거래방법을 확인할 수 있습니다</a:t>
            </a:r>
            <a:r>
              <a:rPr lang="en-US" altLang="ko-KR" sz="1400" dirty="0" smtClean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7. </a:t>
            </a:r>
            <a:r>
              <a:rPr lang="ko-KR" altLang="en-US" sz="1400" dirty="0" err="1" smtClean="0"/>
              <a:t>배송비를</a:t>
            </a:r>
            <a:r>
              <a:rPr lang="ko-KR" altLang="en-US" sz="1400" dirty="0" smtClean="0"/>
              <a:t>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8. </a:t>
            </a:r>
            <a:r>
              <a:rPr lang="ko-KR" altLang="en-US" sz="1400" dirty="0" err="1" smtClean="0"/>
              <a:t>좋아요를</a:t>
            </a:r>
            <a:r>
              <a:rPr lang="ko-KR" altLang="en-US" sz="1400" dirty="0" smtClean="0"/>
              <a:t> 누를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9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상세 설명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올린 사람을 확인할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11. </a:t>
            </a:r>
            <a:r>
              <a:rPr lang="ko-KR" altLang="en-US" sz="1400" dirty="0" smtClean="0"/>
              <a:t>주소와 등록시간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12. </a:t>
            </a:r>
            <a:r>
              <a:rPr lang="ko-KR" altLang="en-US" sz="1400" dirty="0" err="1" smtClean="0"/>
              <a:t>댓글을</a:t>
            </a:r>
            <a:r>
              <a:rPr lang="ko-KR" altLang="en-US" sz="1400" dirty="0" smtClean="0"/>
              <a:t> 달 수 있습니다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제품 추천을 받을 수 있습니다</a:t>
            </a:r>
            <a:endParaRPr lang="en-US" altLang="ko-KR" sz="1400" dirty="0" smtClean="0"/>
          </a:p>
        </p:txBody>
      </p:sp>
      <p:sp>
        <p:nvSpPr>
          <p:cNvPr id="7" name="타원 6"/>
          <p:cNvSpPr/>
          <p:nvPr/>
        </p:nvSpPr>
        <p:spPr>
          <a:xfrm>
            <a:off x="2540965" y="35560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540965" y="11747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596385" y="44093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596385" y="69850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874950" y="58063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470494" y="8953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520636" y="11747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897221" y="148798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540965" y="2284886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484323" y="2897858"/>
            <a:ext cx="531142" cy="5311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3343808" y="2739685"/>
            <a:ext cx="531142" cy="5311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11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197290" y="3524471"/>
            <a:ext cx="531142" cy="5311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12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275394" y="5722867"/>
            <a:ext cx="531142" cy="5311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0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1440" y="2755900"/>
            <a:ext cx="5646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en-US" altLang="ko-KR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35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304282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다른 사람이 등록한 제품일 시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안녕톡</a:t>
            </a:r>
            <a:r>
              <a:rPr lang="ko-KR" altLang="en-US" sz="1400" dirty="0" smtClean="0"/>
              <a:t> 버튼이 활성화되며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챗팅으로</a:t>
            </a:r>
            <a:endParaRPr lang="en-US" altLang="ko-KR" sz="1400" dirty="0" smtClean="0"/>
          </a:p>
          <a:p>
            <a:r>
              <a:rPr lang="ko-KR" altLang="en-US" sz="1400" dirty="0" smtClean="0"/>
              <a:t>들어갈 수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등록한 사람의 프로필 확인이 가능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3. </a:t>
            </a:r>
            <a:r>
              <a:rPr lang="ko-KR" altLang="en-US" sz="1400" dirty="0" err="1" smtClean="0"/>
              <a:t>댓글을</a:t>
            </a:r>
            <a:r>
              <a:rPr lang="ko-KR" altLang="en-US" sz="1400" dirty="0" smtClean="0"/>
              <a:t> 달 수 있다</a:t>
            </a:r>
            <a:r>
              <a:rPr lang="en-US" altLang="ko-KR" sz="1400" dirty="0" smtClean="0"/>
              <a:t>. </a:t>
            </a:r>
          </a:p>
          <a:p>
            <a:endParaRPr lang="ko-KR" altLang="en-US" sz="1400" dirty="0"/>
          </a:p>
        </p:txBody>
      </p:sp>
      <p:pic>
        <p:nvPicPr>
          <p:cNvPr id="1026" name="Picture 2" descr="C:\Users\Dawon\Downloads\screencapture-localhost-9090-HelloMarket-item-item-jsp-2020-05-18-04_30_3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1"/>
          <a:stretch/>
        </p:blipFill>
        <p:spPr bwMode="auto">
          <a:xfrm>
            <a:off x="1576317" y="0"/>
            <a:ext cx="5638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6345468" y="2762808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174035" y="4573411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900847" y="5442319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0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won\Desktop\남의 상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068"/>
            <a:ext cx="9140677" cy="62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9001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제품을 등록한 사람의 프로필 </a:t>
            </a:r>
            <a:endParaRPr lang="en-US" altLang="ko-KR" sz="1400" dirty="0" smtClean="0"/>
          </a:p>
          <a:p>
            <a:r>
              <a:rPr lang="ko-KR" altLang="en-US" sz="1400" dirty="0" smtClean="0"/>
              <a:t>확인 가능합니다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등록한 제품 개수를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3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등록한 제품을 전부 볼 수 있으며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상세페이지로 넘어갑니다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2408089" y="189922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31439" y="192205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707504" y="4126945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9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awon\Downloads\발표파워포인트에 들어갈거 아마\검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" y="665329"/>
            <a:ext cx="9114760" cy="55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8055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검색한 단어 확인 가능합니다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분류를 확인할 수 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하위 카테고리를 확인할 수 </a:t>
            </a:r>
            <a:endParaRPr lang="en-US" altLang="ko-KR" sz="1400" dirty="0" smtClean="0"/>
          </a:p>
          <a:p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7" name="타원 6"/>
          <p:cNvSpPr/>
          <p:nvPr/>
        </p:nvSpPr>
        <p:spPr>
          <a:xfrm>
            <a:off x="1920370" y="1953503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80449" y="2410241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385662" y="2952633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5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awon\Downloads\screencapture-localhost-9090-HelloMarket-chat-jsp-2020-05-18-03_28_3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6"/>
          <a:stretch/>
        </p:blipFill>
        <p:spPr bwMode="auto">
          <a:xfrm>
            <a:off x="0" y="0"/>
            <a:ext cx="9682141" cy="68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29001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err="1" smtClean="0"/>
              <a:t>챗팅</a:t>
            </a:r>
            <a:r>
              <a:rPr lang="ko-KR" altLang="en-US" sz="1400" dirty="0" smtClean="0"/>
              <a:t> 상대의 </a:t>
            </a:r>
            <a:r>
              <a:rPr lang="ko-KR" altLang="en-US" sz="1400" dirty="0" smtClean="0"/>
              <a:t>아이디와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판매하는</a:t>
            </a:r>
            <a:endParaRPr lang="en-US" altLang="ko-KR" sz="1400" dirty="0" smtClean="0"/>
          </a:p>
          <a:p>
            <a:r>
              <a:rPr lang="ko-KR" altLang="en-US" sz="1400" dirty="0" smtClean="0"/>
              <a:t> 아이템 개수 확인 가능합니다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챗팅</a:t>
            </a:r>
            <a:r>
              <a:rPr lang="ko-KR" altLang="en-US" sz="1400" dirty="0" smtClean="0"/>
              <a:t> 내용을 입력할 수 있습니다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타원 6"/>
          <p:cNvSpPr/>
          <p:nvPr/>
        </p:nvSpPr>
        <p:spPr>
          <a:xfrm>
            <a:off x="4284656" y="14541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262143" y="501849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7661" y="1593850"/>
            <a:ext cx="3034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챗팅을</a:t>
            </a:r>
            <a:r>
              <a:rPr lang="ko-KR" altLang="en-US" sz="1400" dirty="0" smtClean="0"/>
              <a:t> 한 사람과의 마지막 대화와</a:t>
            </a:r>
            <a:endParaRPr lang="en-US" altLang="ko-KR" sz="1400" dirty="0" smtClean="0"/>
          </a:p>
          <a:p>
            <a:r>
              <a:rPr lang="ko-KR" altLang="en-US" sz="1400" dirty="0" smtClean="0"/>
              <a:t>보낸 시간을 확인할 수 있습니다</a:t>
            </a:r>
            <a:r>
              <a:rPr lang="en-US" altLang="ko-KR" sz="1400" smtClean="0"/>
              <a:t>.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18434" name="Picture 2" descr="C:\Users\Dawon\Downloads\screencapture-localhost-9090-HelloMarket-chat-jsp-2020-05-18-04_10_1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/>
          <a:stretch/>
        </p:blipFill>
        <p:spPr bwMode="auto">
          <a:xfrm>
            <a:off x="-102358" y="0"/>
            <a:ext cx="93066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198438" y="117475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Dawon\Downloads\screencapture-localhost-9090-HelloMarket-chat-jsp-2020-05-18-04_11_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 bwMode="auto">
          <a:xfrm>
            <a:off x="6822" y="9800"/>
            <a:ext cx="9835418" cy="685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04324" y="0"/>
            <a:ext cx="666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33315" y="355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화면 설명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70999" y="908050"/>
            <a:ext cx="2921001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60106" y="1747254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챗팅이</a:t>
            </a:r>
            <a:r>
              <a:rPr lang="ko-KR" altLang="en-US" sz="1400" dirty="0" smtClean="0"/>
              <a:t> 가능합니다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2661859" y="2055031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956300" y="2929200"/>
            <a:ext cx="279400" cy="279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5033" y="2817802"/>
            <a:ext cx="2141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QnA</a:t>
            </a:r>
            <a:endParaRPr lang="en-US" altLang="ko-KR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4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4359" y="217714"/>
            <a:ext cx="12206359" cy="6415315"/>
            <a:chOff x="-14359" y="217714"/>
            <a:chExt cx="12206359" cy="64153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" t="13188" r="3871" b="13571"/>
            <a:stretch/>
          </p:blipFill>
          <p:spPr>
            <a:xfrm>
              <a:off x="-14359" y="217714"/>
              <a:ext cx="12206359" cy="641531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-14359" y="217715"/>
              <a:ext cx="12206359" cy="6415314"/>
            </a:xfrm>
            <a:prstGeom prst="rect">
              <a:avLst/>
            </a:prstGeom>
            <a:solidFill>
              <a:srgbClr val="63C2E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862992" y="2203172"/>
            <a:ext cx="2451655" cy="2451655"/>
            <a:chOff x="1472095" y="1500005"/>
            <a:chExt cx="2625628" cy="2625628"/>
          </a:xfrm>
        </p:grpSpPr>
        <p:sp>
          <p:nvSpPr>
            <p:cNvPr id="35" name="타원 34"/>
            <p:cNvSpPr/>
            <p:nvPr/>
          </p:nvSpPr>
          <p:spPr>
            <a:xfrm>
              <a:off x="1472095" y="1500005"/>
              <a:ext cx="2625628" cy="2625628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576099" y="1600200"/>
              <a:ext cx="2428875" cy="24288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836526" y="3163761"/>
            <a:ext cx="2504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THANKS</a:t>
            </a:r>
            <a:endParaRPr lang="en-US" altLang="ko-KR" sz="28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9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481407" y="367972"/>
            <a:ext cx="4248150" cy="4381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3676512"/>
            <a:ext cx="12192000" cy="2106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38634" y="417769"/>
            <a:ext cx="3423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소개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996095" y="1741305"/>
            <a:ext cx="2625628" cy="2625628"/>
            <a:chOff x="1472095" y="1500005"/>
            <a:chExt cx="2625628" cy="2625628"/>
          </a:xfrm>
        </p:grpSpPr>
        <p:sp>
          <p:nvSpPr>
            <p:cNvPr id="23" name="타원 22"/>
            <p:cNvSpPr/>
            <p:nvPr/>
          </p:nvSpPr>
          <p:spPr>
            <a:xfrm>
              <a:off x="1472095" y="1500005"/>
              <a:ext cx="2625628" cy="2625628"/>
            </a:xfrm>
            <a:prstGeom prst="ellipse">
              <a:avLst/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576099" y="1600200"/>
              <a:ext cx="2428875" cy="2428875"/>
            </a:xfrm>
            <a:prstGeom prst="ellipse">
              <a:avLst/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587461" y="2331018"/>
            <a:ext cx="1454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오프라인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보다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온라인이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선호되는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세</a:t>
            </a:r>
            <a:r>
              <a:rPr lang="ko-KR" altLang="en-US" b="1" dirty="0">
                <a:solidFill>
                  <a:schemeClr val="bg1"/>
                </a:solidFill>
              </a:rPr>
              <a:t>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58788" y="345349"/>
            <a:ext cx="603647" cy="483394"/>
            <a:chOff x="301228" y="291703"/>
            <a:chExt cx="603647" cy="483394"/>
          </a:xfrm>
        </p:grpSpPr>
        <p:sp>
          <p:nvSpPr>
            <p:cNvPr id="30" name="타원 29"/>
            <p:cNvSpPr/>
            <p:nvPr/>
          </p:nvSpPr>
          <p:spPr>
            <a:xfrm>
              <a:off x="301228" y="291703"/>
              <a:ext cx="483394" cy="483394"/>
            </a:xfrm>
            <a:prstGeom prst="ellipse">
              <a:avLst/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42925" y="533400"/>
              <a:ext cx="361950" cy="0"/>
            </a:xfrm>
            <a:prstGeom prst="line">
              <a:avLst/>
            </a:prstGeom>
            <a:ln w="28575" cap="rnd">
              <a:solidFill>
                <a:srgbClr val="63C2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/>
            <p:cNvSpPr/>
            <p:nvPr/>
          </p:nvSpPr>
          <p:spPr>
            <a:xfrm>
              <a:off x="323850" y="314325"/>
              <a:ext cx="438150" cy="438150"/>
            </a:xfrm>
            <a:prstGeom prst="ellipse">
              <a:avLst/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558445" y="1741305"/>
            <a:ext cx="2625628" cy="2625628"/>
            <a:chOff x="5034445" y="1500005"/>
            <a:chExt cx="2625628" cy="2625628"/>
          </a:xfrm>
        </p:grpSpPr>
        <p:sp>
          <p:nvSpPr>
            <p:cNvPr id="22" name="타원 21"/>
            <p:cNvSpPr/>
            <p:nvPr/>
          </p:nvSpPr>
          <p:spPr>
            <a:xfrm>
              <a:off x="5034445" y="1500005"/>
              <a:ext cx="2625628" cy="2625628"/>
            </a:xfrm>
            <a:prstGeom prst="ellipse">
              <a:avLst/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138449" y="1600200"/>
              <a:ext cx="2428875" cy="2428875"/>
            </a:xfrm>
            <a:prstGeom prst="ellipse">
              <a:avLst/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059584" y="2469518"/>
            <a:ext cx="1634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집에 있던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물건들을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보다 편리하게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판매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99757" y="2858165"/>
            <a:ext cx="391915" cy="391915"/>
            <a:chOff x="4933950" y="89400"/>
            <a:chExt cx="1381125" cy="1381125"/>
          </a:xfrm>
          <a:solidFill>
            <a:srgbClr val="63C2E8"/>
          </a:solidFill>
        </p:grpSpPr>
        <p:sp>
          <p:nvSpPr>
            <p:cNvPr id="4" name="모서리가 둥근 직사각형 3"/>
            <p:cNvSpPr/>
            <p:nvPr/>
          </p:nvSpPr>
          <p:spPr>
            <a:xfrm>
              <a:off x="4933950" y="702677"/>
              <a:ext cx="1381125" cy="1545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4933949" y="702676"/>
              <a:ext cx="1381125" cy="1545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61949" y="4695388"/>
            <a:ext cx="68681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/>
              <a:t>최근 떠오르고 있는 두 소재를 융합하여 생각해낸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인터넷 중고 마켓 개발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1845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14936"/>
          <a:stretch/>
        </p:blipFill>
        <p:spPr>
          <a:xfrm>
            <a:off x="3710" y="1"/>
            <a:ext cx="121882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/>
          <p:cNvSpPr/>
          <p:nvPr/>
        </p:nvSpPr>
        <p:spPr>
          <a:xfrm>
            <a:off x="3624948" y="1174093"/>
            <a:ext cx="4942104" cy="4942104"/>
          </a:xfrm>
          <a:prstGeom prst="ellipse">
            <a:avLst/>
          </a:prstGeom>
          <a:gradFill flip="none" rotWithShape="1">
            <a:gsLst>
              <a:gs pos="0">
                <a:srgbClr val="63C2E8">
                  <a:alpha val="85000"/>
                </a:srgbClr>
              </a:gs>
              <a:gs pos="74000">
                <a:srgbClr val="3D8BCB">
                  <a:alpha val="79000"/>
                </a:srgbClr>
              </a:gs>
              <a:gs pos="83000">
                <a:srgbClr val="3584C6">
                  <a:alpha val="86000"/>
                </a:srgbClr>
              </a:gs>
              <a:gs pos="100000">
                <a:srgbClr val="2A67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93380" y="2538945"/>
            <a:ext cx="4605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(</a:t>
            </a:r>
            <a:r>
              <a:rPr lang="en-US" altLang="ko-KR" sz="4600" dirty="0" err="1" smtClean="0">
                <a:solidFill>
                  <a:schemeClr val="bg1"/>
                </a:solidFill>
              </a:rPr>
              <a:t>home+economy</a:t>
            </a:r>
            <a:r>
              <a:rPr lang="en-US" altLang="ko-KR" sz="4800" dirty="0">
                <a:solidFill>
                  <a:schemeClr val="bg1"/>
                </a:solidFill>
              </a:rPr>
              <a:t>)</a:t>
            </a:r>
            <a:endParaRPr lang="en-US" altLang="ko-KR" sz="4800" b="1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58454" y="3645145"/>
            <a:ext cx="3875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1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 가구의 확대와 온라인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소셜미디어네트워크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같은  디지털 기술 발달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혼자가 더 편한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밀레니얼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세대의 가치관이 반영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점점 늘어나는 인터넷 배송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</a:p>
          <a:p>
            <a:pPr algn="ctr"/>
            <a:endParaRPr lang="en-US" altLang="ko-KR" sz="1200" b="1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</a:rPr>
              <a:t>작년보다 </a:t>
            </a:r>
            <a:r>
              <a:rPr lang="en-US" altLang="ko-KR" sz="1200" dirty="0">
                <a:solidFill>
                  <a:schemeClr val="bg1"/>
                </a:solidFill>
              </a:rPr>
              <a:t>20% </a:t>
            </a:r>
            <a:r>
              <a:rPr lang="ko-KR" altLang="en-US" sz="1200" dirty="0" smtClean="0">
                <a:solidFill>
                  <a:schemeClr val="bg1"/>
                </a:solidFill>
              </a:rPr>
              <a:t>늘어난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이마트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SSG</a:t>
            </a:r>
            <a:r>
              <a:rPr lang="ko-KR" altLang="en-US" sz="1200" dirty="0" smtClean="0">
                <a:solidFill>
                  <a:schemeClr val="bg1"/>
                </a:solidFill>
              </a:rPr>
              <a:t>의 쓱 배송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 algn="ctr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G</a:t>
            </a:r>
            <a:r>
              <a:rPr lang="ko-KR" altLang="en-US" sz="1200" dirty="0" smtClean="0">
                <a:solidFill>
                  <a:schemeClr val="bg1"/>
                </a:solidFill>
              </a:rPr>
              <a:t>마켓도 장보고기 품목 판매량이</a:t>
            </a:r>
            <a:r>
              <a:rPr lang="en-US" altLang="ko-KR" sz="1200" dirty="0" smtClean="0">
                <a:solidFill>
                  <a:schemeClr val="bg1"/>
                </a:solidFill>
              </a:rPr>
              <a:t>20~150</a:t>
            </a:r>
            <a:r>
              <a:rPr lang="en-US" altLang="ko-KR" sz="1200" dirty="0">
                <a:solidFill>
                  <a:schemeClr val="bg1"/>
                </a:solidFill>
              </a:rPr>
              <a:t>% </a:t>
            </a:r>
            <a:r>
              <a:rPr lang="ko-KR" altLang="en-US" sz="1200" dirty="0" smtClean="0">
                <a:solidFill>
                  <a:schemeClr val="bg1"/>
                </a:solidFill>
              </a:rPr>
              <a:t>늘었다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</a:rPr>
              <a:t>홈플러스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전년 대비 </a:t>
            </a:r>
            <a:r>
              <a:rPr lang="en-US" altLang="ko-KR" sz="1200" dirty="0">
                <a:solidFill>
                  <a:schemeClr val="bg1"/>
                </a:solidFill>
              </a:rPr>
              <a:t>127% </a:t>
            </a:r>
            <a:r>
              <a:rPr lang="ko-KR" altLang="en-US" sz="1200" dirty="0">
                <a:solidFill>
                  <a:schemeClr val="bg1"/>
                </a:solidFill>
              </a:rPr>
              <a:t>증가한 온라인 쇼핑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407" y="367972"/>
            <a:ext cx="4248150" cy="4381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38634" y="417769"/>
            <a:ext cx="3423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홈코노미</a:t>
            </a:r>
            <a:r>
              <a:rPr lang="en-US" altLang="ko-KR" sz="1600" b="1" dirty="0"/>
              <a:t>(Home Economy) </a:t>
            </a:r>
            <a:r>
              <a:rPr lang="ko-KR" altLang="en-US" sz="1600" b="1" dirty="0" smtClean="0"/>
              <a:t>전성시대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58788" y="345349"/>
            <a:ext cx="603647" cy="483394"/>
            <a:chOff x="301228" y="291703"/>
            <a:chExt cx="603647" cy="483394"/>
          </a:xfrm>
        </p:grpSpPr>
        <p:sp>
          <p:nvSpPr>
            <p:cNvPr id="16" name="타원 15"/>
            <p:cNvSpPr/>
            <p:nvPr/>
          </p:nvSpPr>
          <p:spPr>
            <a:xfrm>
              <a:off x="301228" y="291703"/>
              <a:ext cx="483394" cy="483394"/>
            </a:xfrm>
            <a:prstGeom prst="ellipse">
              <a:avLst/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42925" y="533400"/>
              <a:ext cx="361950" cy="0"/>
            </a:xfrm>
            <a:prstGeom prst="line">
              <a:avLst/>
            </a:prstGeom>
            <a:ln w="28575" cap="rnd">
              <a:solidFill>
                <a:srgbClr val="63C2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323850" y="314325"/>
              <a:ext cx="438150" cy="438150"/>
            </a:xfrm>
            <a:prstGeom prst="ellipse">
              <a:avLst/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 rot="14400000">
            <a:off x="2104552" y="1892162"/>
            <a:ext cx="1911065" cy="1911065"/>
          </a:xfrm>
          <a:prstGeom prst="ellipse">
            <a:avLst/>
          </a:prstGeom>
          <a:gradFill flip="none" rotWithShape="1">
            <a:gsLst>
              <a:gs pos="0">
                <a:srgbClr val="63C2E8">
                  <a:alpha val="85000"/>
                </a:srgbClr>
              </a:gs>
              <a:gs pos="74000">
                <a:srgbClr val="3D8BCB">
                  <a:alpha val="79000"/>
                </a:srgbClr>
              </a:gs>
              <a:gs pos="83000">
                <a:srgbClr val="3584C6">
                  <a:alpha val="86000"/>
                </a:srgbClr>
              </a:gs>
              <a:gs pos="100000">
                <a:srgbClr val="2A67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23598" y="2663028"/>
            <a:ext cx="1472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홈코노미란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?</a:t>
            </a:r>
            <a:endParaRPr lang="en-US" altLang="ko-KR" b="1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2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481407" y="367972"/>
            <a:ext cx="4248150" cy="4381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38634" y="417769"/>
            <a:ext cx="3423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dirty="0"/>
              <a:t>불황 속 쑥쑥 큰 중고시장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58788" y="345349"/>
            <a:ext cx="603647" cy="483394"/>
            <a:chOff x="301228" y="291703"/>
            <a:chExt cx="603647" cy="483394"/>
          </a:xfrm>
        </p:grpSpPr>
        <p:sp>
          <p:nvSpPr>
            <p:cNvPr id="16" name="타원 15"/>
            <p:cNvSpPr/>
            <p:nvPr/>
          </p:nvSpPr>
          <p:spPr>
            <a:xfrm>
              <a:off x="301228" y="291703"/>
              <a:ext cx="483394" cy="483394"/>
            </a:xfrm>
            <a:prstGeom prst="ellipse">
              <a:avLst/>
            </a:prstGeom>
            <a:solidFill>
              <a:srgbClr val="63C2E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42925" y="533400"/>
              <a:ext cx="361950" cy="0"/>
            </a:xfrm>
            <a:prstGeom prst="line">
              <a:avLst/>
            </a:prstGeom>
            <a:ln w="28575" cap="rnd">
              <a:solidFill>
                <a:srgbClr val="63C2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323850" y="314325"/>
              <a:ext cx="438150" cy="438150"/>
            </a:xfrm>
            <a:prstGeom prst="ellipse">
              <a:avLst/>
            </a:prstGeom>
            <a:solidFill>
              <a:srgbClr val="63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27" name="Picture 3" descr="C:\Users\Dawon\Downloads\발표파워포인트에 들어갈거 아마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22" y="889673"/>
            <a:ext cx="4005263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94350" y="1555750"/>
            <a:ext cx="60708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지난해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중고시장 규모가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20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조원에 이른 것으로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추정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-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중고나라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지난해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거래액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약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조원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 3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여년만에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배 성장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-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번개장터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거래액도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조원이 넘어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-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당근 마켓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2016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년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46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억원에서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지난 해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7000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억원으로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증가 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전체 쇼핑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앱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중에서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위를 차지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</a:p>
          <a:p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개인간 거래의 많은 특성을 고려하면 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시장 규모가 훨씬 클 가능성이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높아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1/2 액자 2"/>
          <p:cNvSpPr/>
          <p:nvPr/>
        </p:nvSpPr>
        <p:spPr>
          <a:xfrm>
            <a:off x="5270500" y="1019243"/>
            <a:ext cx="1174750" cy="1184207"/>
          </a:xfrm>
          <a:prstGeom prst="halfFrame">
            <a:avLst>
              <a:gd name="adj1" fmla="val 17408"/>
              <a:gd name="adj2" fmla="val 1757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1/2 액자 20"/>
          <p:cNvSpPr/>
          <p:nvPr/>
        </p:nvSpPr>
        <p:spPr>
          <a:xfrm rot="10800000">
            <a:off x="10490493" y="4848293"/>
            <a:ext cx="1174750" cy="1184207"/>
          </a:xfrm>
          <a:prstGeom prst="halfFrame">
            <a:avLst>
              <a:gd name="adj1" fmla="val 17408"/>
              <a:gd name="adj2" fmla="val 1757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9339" y="2787648"/>
            <a:ext cx="6513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프로그램</a:t>
            </a:r>
            <a:endParaRPr lang="en-US" altLang="ko-KR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4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Dawon\Downloads\발표파워포인트에 들어갈거 아마\eclipse-다운로드-이클립스-설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8" y="2453076"/>
            <a:ext cx="3588575" cy="19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awon\Downloads\발표파워포인트에 들어갈거 아마\html_c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41" y="558389"/>
            <a:ext cx="3651250" cy="22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awon\Downloads\발표파워포인트에 들어갈거 아마\unnam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1" y="3939417"/>
            <a:ext cx="2635250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awon\Downloads\발표파워포인트에 들어갈거 아마\다운로드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58" y="4539492"/>
            <a:ext cx="3058323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awon\Downloads\발표파워포인트에 들어갈거 아마\다운로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485" y="-339748"/>
            <a:ext cx="4676246" cy="21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won\Downloads\발표파워포인트에 들어갈거 아마\-2019-12-06-9.44.3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16" y="558389"/>
            <a:ext cx="3610769" cy="249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AA68C6D-376F-4222-B8E6-0CA5E8B01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31" y="3001960"/>
            <a:ext cx="2889538" cy="1444769"/>
          </a:xfrm>
          <a:prstGeom prst="rect">
            <a:avLst/>
          </a:prstGeom>
        </p:spPr>
      </p:pic>
      <p:pic>
        <p:nvPicPr>
          <p:cNvPr id="1026" name="Picture 2" descr="C:\Users\Dawon\Downloads\발표파워포인트에 들어갈거 아마\1200px-AJAX_logo_by_gengns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0" y="4957851"/>
            <a:ext cx="3958643" cy="19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70F0006-43AC-45E4-8A97-27A1A6EC8C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9" y="3667086"/>
            <a:ext cx="2705072" cy="1517480"/>
          </a:xfrm>
          <a:prstGeom prst="rect">
            <a:avLst/>
          </a:prstGeom>
        </p:spPr>
      </p:pic>
      <p:pic>
        <p:nvPicPr>
          <p:cNvPr id="8195" name="Picture 3" descr="C:\Users\Dawon\Downloads\발표파워포인트에 들어갈거 아마\KakaoTalk_20200518_12291557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34" y="1117006"/>
            <a:ext cx="1884954" cy="18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3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9030" y="2736848"/>
            <a:ext cx="5388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  <a:endParaRPr lang="en-US" altLang="ko-KR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3097</TotalTime>
  <Words>1000</Words>
  <Application>Microsoft Office PowerPoint</Application>
  <PresentationFormat>사용자 지정</PresentationFormat>
  <Paragraphs>426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굴림</vt:lpstr>
      <vt:lpstr>Arial</vt:lpstr>
      <vt:lpstr>나눔고딕 ExtraBold</vt:lpstr>
      <vt:lpstr>나눔스퀘어라운드 ExtraBold</vt:lpstr>
      <vt:lpstr>맑은 고딕</vt:lpstr>
      <vt:lpstr>Calibri Light</vt:lpstr>
      <vt:lpstr>나눔바른고딕 UltraLight</vt:lpstr>
      <vt:lpstr>나눔스퀘어라운드 Regular</vt:lpstr>
      <vt:lpstr>Calibri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Dawon</cp:lastModifiedBy>
  <cp:revision>133</cp:revision>
  <dcterms:created xsi:type="dcterms:W3CDTF">2017-05-19T08:12:33Z</dcterms:created>
  <dcterms:modified xsi:type="dcterms:W3CDTF">2020-05-18T04:06:10Z</dcterms:modified>
</cp:coreProperties>
</file>